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1"/>
  </p:notesMasterIdLst>
  <p:handoutMasterIdLst>
    <p:handoutMasterId r:id="rId22"/>
  </p:handoutMasterIdLst>
  <p:sldIdLst>
    <p:sldId id="381" r:id="rId5"/>
    <p:sldId id="364" r:id="rId6"/>
    <p:sldId id="586" r:id="rId7"/>
    <p:sldId id="587" r:id="rId8"/>
    <p:sldId id="595" r:id="rId9"/>
    <p:sldId id="603" r:id="rId10"/>
    <p:sldId id="597" r:id="rId11"/>
    <p:sldId id="604" r:id="rId12"/>
    <p:sldId id="599" r:id="rId13"/>
    <p:sldId id="605" r:id="rId14"/>
    <p:sldId id="600" r:id="rId15"/>
    <p:sldId id="602" r:id="rId16"/>
    <p:sldId id="601" r:id="rId17"/>
    <p:sldId id="598" r:id="rId18"/>
    <p:sldId id="606" r:id="rId19"/>
    <p:sldId id="594" r:id="rId20"/>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94B9C14-338C-4797-869E-529084F28AB0}" v="382" dt="2023-01-17T14:06:47.71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90222" autoAdjust="0"/>
  </p:normalViewPr>
  <p:slideViewPr>
    <p:cSldViewPr snapToGrid="0">
      <p:cViewPr varScale="1">
        <p:scale>
          <a:sx n="65" d="100"/>
          <a:sy n="65" d="100"/>
        </p:scale>
        <p:origin x="210" y="66"/>
      </p:cViewPr>
      <p:guideLst/>
    </p:cSldViewPr>
  </p:slideViewPr>
  <p:notesTextViewPr>
    <p:cViewPr>
      <p:scale>
        <a:sx n="3" d="2"/>
        <a:sy n="3" d="2"/>
      </p:scale>
      <p:origin x="0" y="0"/>
    </p:cViewPr>
  </p:notesTextViewPr>
  <p:notesViewPr>
    <p:cSldViewPr snapToGrid="0">
      <p:cViewPr varScale="1">
        <p:scale>
          <a:sx n="98" d="100"/>
          <a:sy n="98" d="100"/>
        </p:scale>
        <p:origin x="3516"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n Nienhuis" userId="2c6c04f1-77c7-44b5-a463-93386779ab63" providerId="ADAL" clId="{394B9C14-338C-4797-869E-529084F28AB0}"/>
    <pc:docChg chg="undo custSel addSld delSld modSld sldOrd">
      <pc:chgData name="Ben Nienhuis" userId="2c6c04f1-77c7-44b5-a463-93386779ab63" providerId="ADAL" clId="{394B9C14-338C-4797-869E-529084F28AB0}" dt="2023-01-17T14:06:47.717" v="1084"/>
      <pc:docMkLst>
        <pc:docMk/>
      </pc:docMkLst>
      <pc:sldChg chg="addSp delSp modSp mod modAnim">
        <pc:chgData name="Ben Nienhuis" userId="2c6c04f1-77c7-44b5-a463-93386779ab63" providerId="ADAL" clId="{394B9C14-338C-4797-869E-529084F28AB0}" dt="2023-01-16T14:37:01.453" v="53"/>
        <pc:sldMkLst>
          <pc:docMk/>
          <pc:sldMk cId="2217606454" sldId="587"/>
        </pc:sldMkLst>
        <pc:spChg chg="mod">
          <ac:chgData name="Ben Nienhuis" userId="2c6c04f1-77c7-44b5-a463-93386779ab63" providerId="ADAL" clId="{394B9C14-338C-4797-869E-529084F28AB0}" dt="2023-01-16T14:31:02.268" v="16" actId="20577"/>
          <ac:spMkLst>
            <pc:docMk/>
            <pc:sldMk cId="2217606454" sldId="587"/>
            <ac:spMk id="7" creationId="{5A9D623F-3BE8-5B69-5C61-7F24DF5DE54A}"/>
          </ac:spMkLst>
        </pc:spChg>
        <pc:picChg chg="add del mod">
          <ac:chgData name="Ben Nienhuis" userId="2c6c04f1-77c7-44b5-a463-93386779ab63" providerId="ADAL" clId="{394B9C14-338C-4797-869E-529084F28AB0}" dt="2023-01-16T14:34:56.404" v="39" actId="478"/>
          <ac:picMkLst>
            <pc:docMk/>
            <pc:sldMk cId="2217606454" sldId="587"/>
            <ac:picMk id="2" creationId="{9D3EF5DE-FF7B-283C-95D4-AA602EA08FF1}"/>
          </ac:picMkLst>
        </pc:picChg>
        <pc:picChg chg="add del mod">
          <ac:chgData name="Ben Nienhuis" userId="2c6c04f1-77c7-44b5-a463-93386779ab63" providerId="ADAL" clId="{394B9C14-338C-4797-869E-529084F28AB0}" dt="2023-01-16T14:34:44.960" v="33" actId="478"/>
          <ac:picMkLst>
            <pc:docMk/>
            <pc:sldMk cId="2217606454" sldId="587"/>
            <ac:picMk id="3" creationId="{F4A847E4-8649-EE8E-8684-9749AB2845BF}"/>
          </ac:picMkLst>
        </pc:picChg>
        <pc:picChg chg="add mod">
          <ac:chgData name="Ben Nienhuis" userId="2c6c04f1-77c7-44b5-a463-93386779ab63" providerId="ADAL" clId="{394B9C14-338C-4797-869E-529084F28AB0}" dt="2023-01-16T14:34:54.895" v="38" actId="1076"/>
          <ac:picMkLst>
            <pc:docMk/>
            <pc:sldMk cId="2217606454" sldId="587"/>
            <ac:picMk id="4" creationId="{737CA86B-6D04-57A1-C4C3-D241D84F0AD4}"/>
          </ac:picMkLst>
        </pc:picChg>
        <pc:picChg chg="add mod">
          <ac:chgData name="Ben Nienhuis" userId="2c6c04f1-77c7-44b5-a463-93386779ab63" providerId="ADAL" clId="{394B9C14-338C-4797-869E-529084F28AB0}" dt="2023-01-16T14:35:47.414" v="42" actId="14100"/>
          <ac:picMkLst>
            <pc:docMk/>
            <pc:sldMk cId="2217606454" sldId="587"/>
            <ac:picMk id="5" creationId="{47090361-B25B-6C48-6ECD-166B7FA4464E}"/>
          </ac:picMkLst>
        </pc:picChg>
        <pc:picChg chg="add mod">
          <ac:chgData name="Ben Nienhuis" userId="2c6c04f1-77c7-44b5-a463-93386779ab63" providerId="ADAL" clId="{394B9C14-338C-4797-869E-529084F28AB0}" dt="2023-01-16T14:36:32.774" v="47" actId="1076"/>
          <ac:picMkLst>
            <pc:docMk/>
            <pc:sldMk cId="2217606454" sldId="587"/>
            <ac:picMk id="6" creationId="{8139D59B-03C1-DD11-1172-9803775216A5}"/>
          </ac:picMkLst>
        </pc:picChg>
        <pc:picChg chg="del">
          <ac:chgData name="Ben Nienhuis" userId="2c6c04f1-77c7-44b5-a463-93386779ab63" providerId="ADAL" clId="{394B9C14-338C-4797-869E-529084F28AB0}" dt="2023-01-16T14:31:08.229" v="17" actId="478"/>
          <ac:picMkLst>
            <pc:docMk/>
            <pc:sldMk cId="2217606454" sldId="587"/>
            <ac:picMk id="8" creationId="{8F0917FE-7D3D-538C-FBEB-6AA144A29387}"/>
          </ac:picMkLst>
        </pc:picChg>
      </pc:sldChg>
      <pc:sldChg chg="del">
        <pc:chgData name="Ben Nienhuis" userId="2c6c04f1-77c7-44b5-a463-93386779ab63" providerId="ADAL" clId="{394B9C14-338C-4797-869E-529084F28AB0}" dt="2023-01-17T13:52:46.921" v="1060" actId="47"/>
        <pc:sldMkLst>
          <pc:docMk/>
          <pc:sldMk cId="2941344702" sldId="588"/>
        </pc:sldMkLst>
      </pc:sldChg>
      <pc:sldChg chg="del">
        <pc:chgData name="Ben Nienhuis" userId="2c6c04f1-77c7-44b5-a463-93386779ab63" providerId="ADAL" clId="{394B9C14-338C-4797-869E-529084F28AB0}" dt="2023-01-17T13:52:47.219" v="1061" actId="47"/>
        <pc:sldMkLst>
          <pc:docMk/>
          <pc:sldMk cId="4012121298" sldId="589"/>
        </pc:sldMkLst>
      </pc:sldChg>
      <pc:sldChg chg="del">
        <pc:chgData name="Ben Nienhuis" userId="2c6c04f1-77c7-44b5-a463-93386779ab63" providerId="ADAL" clId="{394B9C14-338C-4797-869E-529084F28AB0}" dt="2023-01-17T13:52:47.428" v="1062" actId="47"/>
        <pc:sldMkLst>
          <pc:docMk/>
          <pc:sldMk cId="124079401" sldId="590"/>
        </pc:sldMkLst>
      </pc:sldChg>
      <pc:sldChg chg="del">
        <pc:chgData name="Ben Nienhuis" userId="2c6c04f1-77c7-44b5-a463-93386779ab63" providerId="ADAL" clId="{394B9C14-338C-4797-869E-529084F28AB0}" dt="2023-01-17T13:52:47.649" v="1063" actId="47"/>
        <pc:sldMkLst>
          <pc:docMk/>
          <pc:sldMk cId="340047003" sldId="591"/>
        </pc:sldMkLst>
      </pc:sldChg>
      <pc:sldChg chg="del">
        <pc:chgData name="Ben Nienhuis" userId="2c6c04f1-77c7-44b5-a463-93386779ab63" providerId="ADAL" clId="{394B9C14-338C-4797-869E-529084F28AB0}" dt="2023-01-17T13:52:47.919" v="1064" actId="47"/>
        <pc:sldMkLst>
          <pc:docMk/>
          <pc:sldMk cId="2434059662" sldId="592"/>
        </pc:sldMkLst>
      </pc:sldChg>
      <pc:sldChg chg="del">
        <pc:chgData name="Ben Nienhuis" userId="2c6c04f1-77c7-44b5-a463-93386779ab63" providerId="ADAL" clId="{394B9C14-338C-4797-869E-529084F28AB0}" dt="2023-01-17T13:52:48.581" v="1065" actId="47"/>
        <pc:sldMkLst>
          <pc:docMk/>
          <pc:sldMk cId="2892359670" sldId="593"/>
        </pc:sldMkLst>
      </pc:sldChg>
      <pc:sldChg chg="addSp delSp modSp add del mod">
        <pc:chgData name="Ben Nienhuis" userId="2c6c04f1-77c7-44b5-a463-93386779ab63" providerId="ADAL" clId="{394B9C14-338C-4797-869E-529084F28AB0}" dt="2023-01-17T13:54:20.937" v="1071" actId="1076"/>
        <pc:sldMkLst>
          <pc:docMk/>
          <pc:sldMk cId="1583437744" sldId="594"/>
        </pc:sldMkLst>
        <pc:spChg chg="mod">
          <ac:chgData name="Ben Nienhuis" userId="2c6c04f1-77c7-44b5-a463-93386779ab63" providerId="ADAL" clId="{394B9C14-338C-4797-869E-529084F28AB0}" dt="2023-01-17T13:39:38.099" v="1029" actId="20577"/>
          <ac:spMkLst>
            <pc:docMk/>
            <pc:sldMk cId="1583437744" sldId="594"/>
            <ac:spMk id="7" creationId="{5A9D623F-3BE8-5B69-5C61-7F24DF5DE54A}"/>
          </ac:spMkLst>
        </pc:spChg>
        <pc:picChg chg="add mod">
          <ac:chgData name="Ben Nienhuis" userId="2c6c04f1-77c7-44b5-a463-93386779ab63" providerId="ADAL" clId="{394B9C14-338C-4797-869E-529084F28AB0}" dt="2023-01-17T13:54:20.937" v="1071" actId="1076"/>
          <ac:picMkLst>
            <pc:docMk/>
            <pc:sldMk cId="1583437744" sldId="594"/>
            <ac:picMk id="2" creationId="{F57578A7-4E14-85AC-8AD1-10AB6BAA1E7A}"/>
          </ac:picMkLst>
        </pc:picChg>
        <pc:picChg chg="del">
          <ac:chgData name="Ben Nienhuis" userId="2c6c04f1-77c7-44b5-a463-93386779ab63" providerId="ADAL" clId="{394B9C14-338C-4797-869E-529084F28AB0}" dt="2023-01-17T13:52:57.976" v="1068" actId="478"/>
          <ac:picMkLst>
            <pc:docMk/>
            <pc:sldMk cId="1583437744" sldId="594"/>
            <ac:picMk id="3" creationId="{EFCE2397-9576-5448-FC04-49E99B7C7CEB}"/>
          </ac:picMkLst>
        </pc:picChg>
      </pc:sldChg>
      <pc:sldChg chg="addSp modSp add mod modAnim">
        <pc:chgData name="Ben Nienhuis" userId="2c6c04f1-77c7-44b5-a463-93386779ab63" providerId="ADAL" clId="{394B9C14-338C-4797-869E-529084F28AB0}" dt="2023-01-16T14:45:12.085" v="126"/>
        <pc:sldMkLst>
          <pc:docMk/>
          <pc:sldMk cId="425221287" sldId="595"/>
        </pc:sldMkLst>
        <pc:spChg chg="add mod">
          <ac:chgData name="Ben Nienhuis" userId="2c6c04f1-77c7-44b5-a463-93386779ab63" providerId="ADAL" clId="{394B9C14-338C-4797-869E-529084F28AB0}" dt="2023-01-16T14:41:27.555" v="108" actId="20577"/>
          <ac:spMkLst>
            <pc:docMk/>
            <pc:sldMk cId="425221287" sldId="595"/>
            <ac:spMk id="3" creationId="{031EC28B-5D1F-06D8-CAE2-036EC0252518}"/>
          </ac:spMkLst>
        </pc:spChg>
        <pc:spChg chg="add mod">
          <ac:chgData name="Ben Nienhuis" userId="2c6c04f1-77c7-44b5-a463-93386779ab63" providerId="ADAL" clId="{394B9C14-338C-4797-869E-529084F28AB0}" dt="2023-01-16T14:44:42.402" v="122" actId="692"/>
          <ac:spMkLst>
            <pc:docMk/>
            <pc:sldMk cId="425221287" sldId="595"/>
            <ac:spMk id="6" creationId="{6722976D-262C-325A-94B0-EC1D29AE5B02}"/>
          </ac:spMkLst>
        </pc:spChg>
        <pc:spChg chg="mod">
          <ac:chgData name="Ben Nienhuis" userId="2c6c04f1-77c7-44b5-a463-93386779ab63" providerId="ADAL" clId="{394B9C14-338C-4797-869E-529084F28AB0}" dt="2023-01-16T14:31:19.341" v="19" actId="6549"/>
          <ac:spMkLst>
            <pc:docMk/>
            <pc:sldMk cId="425221287" sldId="595"/>
            <ac:spMk id="7" creationId="{5A9D623F-3BE8-5B69-5C61-7F24DF5DE54A}"/>
          </ac:spMkLst>
        </pc:spChg>
        <pc:picChg chg="add mod">
          <ac:chgData name="Ben Nienhuis" userId="2c6c04f1-77c7-44b5-a463-93386779ab63" providerId="ADAL" clId="{394B9C14-338C-4797-869E-529084F28AB0}" dt="2023-01-16T14:39:41.335" v="66" actId="1076"/>
          <ac:picMkLst>
            <pc:docMk/>
            <pc:sldMk cId="425221287" sldId="595"/>
            <ac:picMk id="5" creationId="{5A5B8F72-AC49-A508-C891-84A824995439}"/>
          </ac:picMkLst>
        </pc:picChg>
      </pc:sldChg>
      <pc:sldChg chg="add del">
        <pc:chgData name="Ben Nienhuis" userId="2c6c04f1-77c7-44b5-a463-93386779ab63" providerId="ADAL" clId="{394B9C14-338C-4797-869E-529084F28AB0}" dt="2023-01-17T13:52:46.589" v="1059" actId="47"/>
        <pc:sldMkLst>
          <pc:docMk/>
          <pc:sldMk cId="1248686781" sldId="596"/>
        </pc:sldMkLst>
      </pc:sldChg>
      <pc:sldChg chg="addSp modSp add mod modAnim">
        <pc:chgData name="Ben Nienhuis" userId="2c6c04f1-77c7-44b5-a463-93386779ab63" providerId="ADAL" clId="{394B9C14-338C-4797-869E-529084F28AB0}" dt="2023-01-17T13:11:26.946" v="644" actId="1076"/>
        <pc:sldMkLst>
          <pc:docMk/>
          <pc:sldMk cId="838273156" sldId="597"/>
        </pc:sldMkLst>
        <pc:spChg chg="add mod">
          <ac:chgData name="Ben Nienhuis" userId="2c6c04f1-77c7-44b5-a463-93386779ab63" providerId="ADAL" clId="{394B9C14-338C-4797-869E-529084F28AB0}" dt="2023-01-16T14:57:45.907" v="269" actId="692"/>
          <ac:spMkLst>
            <pc:docMk/>
            <pc:sldMk cId="838273156" sldId="597"/>
            <ac:spMk id="3" creationId="{7CC05CB7-910B-8981-A5F2-C867386F20AB}"/>
          </ac:spMkLst>
        </pc:spChg>
        <pc:spChg chg="mod">
          <ac:chgData name="Ben Nienhuis" userId="2c6c04f1-77c7-44b5-a463-93386779ab63" providerId="ADAL" clId="{394B9C14-338C-4797-869E-529084F28AB0}" dt="2023-01-16T16:18:35.306" v="284" actId="6549"/>
          <ac:spMkLst>
            <pc:docMk/>
            <pc:sldMk cId="838273156" sldId="597"/>
            <ac:spMk id="7" creationId="{5A9D623F-3BE8-5B69-5C61-7F24DF5DE54A}"/>
          </ac:spMkLst>
        </pc:spChg>
        <pc:picChg chg="add mod">
          <ac:chgData name="Ben Nienhuis" userId="2c6c04f1-77c7-44b5-a463-93386779ab63" providerId="ADAL" clId="{394B9C14-338C-4797-869E-529084F28AB0}" dt="2023-01-17T13:11:26.946" v="644" actId="1076"/>
          <ac:picMkLst>
            <pc:docMk/>
            <pc:sldMk cId="838273156" sldId="597"/>
            <ac:picMk id="2" creationId="{61EF54F2-5CD8-44E0-49A9-024D53ACBD3F}"/>
          </ac:picMkLst>
        </pc:picChg>
      </pc:sldChg>
      <pc:sldChg chg="addSp modSp add mod">
        <pc:chgData name="Ben Nienhuis" userId="2c6c04f1-77c7-44b5-a463-93386779ab63" providerId="ADAL" clId="{394B9C14-338C-4797-869E-529084F28AB0}" dt="2023-01-17T13:45:19.201" v="1051" actId="115"/>
        <pc:sldMkLst>
          <pc:docMk/>
          <pc:sldMk cId="1739844963" sldId="598"/>
        </pc:sldMkLst>
        <pc:spChg chg="mod">
          <ac:chgData name="Ben Nienhuis" userId="2c6c04f1-77c7-44b5-a463-93386779ab63" providerId="ADAL" clId="{394B9C14-338C-4797-869E-529084F28AB0}" dt="2023-01-17T13:45:19.201" v="1051" actId="115"/>
          <ac:spMkLst>
            <pc:docMk/>
            <pc:sldMk cId="1739844963" sldId="598"/>
            <ac:spMk id="7" creationId="{5A9D623F-3BE8-5B69-5C61-7F24DF5DE54A}"/>
          </ac:spMkLst>
        </pc:spChg>
        <pc:picChg chg="add mod">
          <ac:chgData name="Ben Nienhuis" userId="2c6c04f1-77c7-44b5-a463-93386779ab63" providerId="ADAL" clId="{394B9C14-338C-4797-869E-529084F28AB0}" dt="2023-01-17T13:42:10.638" v="1047" actId="1076"/>
          <ac:picMkLst>
            <pc:docMk/>
            <pc:sldMk cId="1739844963" sldId="598"/>
            <ac:picMk id="2" creationId="{5E51F393-0C0E-2661-F095-8BC13A45339F}"/>
          </ac:picMkLst>
        </pc:picChg>
      </pc:sldChg>
      <pc:sldChg chg="addSp modSp add mod modAnim">
        <pc:chgData name="Ben Nienhuis" userId="2c6c04f1-77c7-44b5-a463-93386779ab63" providerId="ADAL" clId="{394B9C14-338C-4797-869E-529084F28AB0}" dt="2023-01-16T16:48:50.190" v="641"/>
        <pc:sldMkLst>
          <pc:docMk/>
          <pc:sldMk cId="2464136398" sldId="599"/>
        </pc:sldMkLst>
        <pc:spChg chg="mod">
          <ac:chgData name="Ben Nienhuis" userId="2c6c04f1-77c7-44b5-a463-93386779ab63" providerId="ADAL" clId="{394B9C14-338C-4797-869E-529084F28AB0}" dt="2023-01-16T16:46:59.119" v="636" actId="20577"/>
          <ac:spMkLst>
            <pc:docMk/>
            <pc:sldMk cId="2464136398" sldId="599"/>
            <ac:spMk id="7" creationId="{5A9D623F-3BE8-5B69-5C61-7F24DF5DE54A}"/>
          </ac:spMkLst>
        </pc:spChg>
        <pc:picChg chg="add mod">
          <ac:chgData name="Ben Nienhuis" userId="2c6c04f1-77c7-44b5-a463-93386779ab63" providerId="ADAL" clId="{394B9C14-338C-4797-869E-529084F28AB0}" dt="2023-01-16T16:48:45.577" v="640" actId="14100"/>
          <ac:picMkLst>
            <pc:docMk/>
            <pc:sldMk cId="2464136398" sldId="599"/>
            <ac:picMk id="3" creationId="{7FC2CBC3-2052-485F-594B-40D356F35F64}"/>
          </ac:picMkLst>
        </pc:picChg>
      </pc:sldChg>
      <pc:sldChg chg="addSp modSp add mod modAnim">
        <pc:chgData name="Ben Nienhuis" userId="2c6c04f1-77c7-44b5-a463-93386779ab63" providerId="ADAL" clId="{394B9C14-338C-4797-869E-529084F28AB0}" dt="2023-01-17T13:27:42.481" v="949" actId="6549"/>
        <pc:sldMkLst>
          <pc:docMk/>
          <pc:sldMk cId="1527962621" sldId="600"/>
        </pc:sldMkLst>
        <pc:spChg chg="mod">
          <ac:chgData name="Ben Nienhuis" userId="2c6c04f1-77c7-44b5-a463-93386779ab63" providerId="ADAL" clId="{394B9C14-338C-4797-869E-529084F28AB0}" dt="2023-01-17T13:27:42.481" v="949" actId="6549"/>
          <ac:spMkLst>
            <pc:docMk/>
            <pc:sldMk cId="1527962621" sldId="600"/>
            <ac:spMk id="7" creationId="{5A9D623F-3BE8-5B69-5C61-7F24DF5DE54A}"/>
          </ac:spMkLst>
        </pc:spChg>
        <pc:picChg chg="add mod">
          <ac:chgData name="Ben Nienhuis" userId="2c6c04f1-77c7-44b5-a463-93386779ab63" providerId="ADAL" clId="{394B9C14-338C-4797-869E-529084F28AB0}" dt="2023-01-17T13:26:08.326" v="915"/>
          <ac:picMkLst>
            <pc:docMk/>
            <pc:sldMk cId="1527962621" sldId="600"/>
            <ac:picMk id="2" creationId="{46AB2BDB-993B-F36C-EAAD-D070B3489CC9}"/>
          </ac:picMkLst>
        </pc:picChg>
        <pc:picChg chg="add mod">
          <ac:chgData name="Ben Nienhuis" userId="2c6c04f1-77c7-44b5-a463-93386779ab63" providerId="ADAL" clId="{394B9C14-338C-4797-869E-529084F28AB0}" dt="2023-01-17T13:27:09.304" v="918" actId="14100"/>
          <ac:picMkLst>
            <pc:docMk/>
            <pc:sldMk cId="1527962621" sldId="600"/>
            <ac:picMk id="3" creationId="{247DB371-2546-B737-982C-BE9CEF0D56F0}"/>
          </ac:picMkLst>
        </pc:picChg>
      </pc:sldChg>
      <pc:sldChg chg="addSp modSp add mod ord">
        <pc:chgData name="Ben Nienhuis" userId="2c6c04f1-77c7-44b5-a463-93386779ab63" providerId="ADAL" clId="{394B9C14-338C-4797-869E-529084F28AB0}" dt="2023-01-17T13:39:48.407" v="1033"/>
        <pc:sldMkLst>
          <pc:docMk/>
          <pc:sldMk cId="1902031139" sldId="601"/>
        </pc:sldMkLst>
        <pc:spChg chg="mod">
          <ac:chgData name="Ben Nienhuis" userId="2c6c04f1-77c7-44b5-a463-93386779ab63" providerId="ADAL" clId="{394B9C14-338C-4797-869E-529084F28AB0}" dt="2023-01-17T13:38:49.584" v="1020" actId="20577"/>
          <ac:spMkLst>
            <pc:docMk/>
            <pc:sldMk cId="1902031139" sldId="601"/>
            <ac:spMk id="7" creationId="{5A9D623F-3BE8-5B69-5C61-7F24DF5DE54A}"/>
          </ac:spMkLst>
        </pc:spChg>
        <pc:picChg chg="add mod">
          <ac:chgData name="Ben Nienhuis" userId="2c6c04f1-77c7-44b5-a463-93386779ab63" providerId="ADAL" clId="{394B9C14-338C-4797-869E-529084F28AB0}" dt="2023-01-17T13:39:02.862" v="1025" actId="14100"/>
          <ac:picMkLst>
            <pc:docMk/>
            <pc:sldMk cId="1902031139" sldId="601"/>
            <ac:picMk id="2" creationId="{172D1C66-788D-3B45-4FA0-FF06C6181BE3}"/>
          </ac:picMkLst>
        </pc:picChg>
      </pc:sldChg>
      <pc:sldChg chg="addSp modSp add mod modAnim">
        <pc:chgData name="Ben Nienhuis" userId="2c6c04f1-77c7-44b5-a463-93386779ab63" providerId="ADAL" clId="{394B9C14-338C-4797-869E-529084F28AB0}" dt="2023-01-17T13:37:00.150" v="980" actId="14100"/>
        <pc:sldMkLst>
          <pc:docMk/>
          <pc:sldMk cId="712420082" sldId="602"/>
        </pc:sldMkLst>
        <pc:spChg chg="mod">
          <ac:chgData name="Ben Nienhuis" userId="2c6c04f1-77c7-44b5-a463-93386779ab63" providerId="ADAL" clId="{394B9C14-338C-4797-869E-529084F28AB0}" dt="2023-01-17T13:36:23.840" v="977" actId="20577"/>
          <ac:spMkLst>
            <pc:docMk/>
            <pc:sldMk cId="712420082" sldId="602"/>
            <ac:spMk id="7" creationId="{5A9D623F-3BE8-5B69-5C61-7F24DF5DE54A}"/>
          </ac:spMkLst>
        </pc:spChg>
        <pc:picChg chg="add mod">
          <ac:chgData name="Ben Nienhuis" userId="2c6c04f1-77c7-44b5-a463-93386779ab63" providerId="ADAL" clId="{394B9C14-338C-4797-869E-529084F28AB0}" dt="2023-01-17T13:37:00.150" v="980" actId="14100"/>
          <ac:picMkLst>
            <pc:docMk/>
            <pc:sldMk cId="712420082" sldId="602"/>
            <ac:picMk id="2" creationId="{2727DF30-2855-248E-8736-576A06C16667}"/>
          </ac:picMkLst>
        </pc:picChg>
      </pc:sldChg>
      <pc:sldChg chg="addSp delSp modSp add mod modAnim">
        <pc:chgData name="Ben Nienhuis" userId="2c6c04f1-77c7-44b5-a463-93386779ab63" providerId="ADAL" clId="{394B9C14-338C-4797-869E-529084F28AB0}" dt="2023-01-16T14:48:55.680" v="183"/>
        <pc:sldMkLst>
          <pc:docMk/>
          <pc:sldMk cId="3101890128" sldId="603"/>
        </pc:sldMkLst>
        <pc:spChg chg="mod">
          <ac:chgData name="Ben Nienhuis" userId="2c6c04f1-77c7-44b5-a463-93386779ab63" providerId="ADAL" clId="{394B9C14-338C-4797-869E-529084F28AB0}" dt="2023-01-16T14:47:45.294" v="177" actId="20577"/>
          <ac:spMkLst>
            <pc:docMk/>
            <pc:sldMk cId="3101890128" sldId="603"/>
            <ac:spMk id="3" creationId="{031EC28B-5D1F-06D8-CAE2-036EC0252518}"/>
          </ac:spMkLst>
        </pc:spChg>
        <pc:picChg chg="add mod">
          <ac:chgData name="Ben Nienhuis" userId="2c6c04f1-77c7-44b5-a463-93386779ab63" providerId="ADAL" clId="{394B9C14-338C-4797-869E-529084F28AB0}" dt="2023-01-16T14:48:41.541" v="180" actId="1076"/>
          <ac:picMkLst>
            <pc:docMk/>
            <pc:sldMk cId="3101890128" sldId="603"/>
            <ac:picMk id="2" creationId="{F8CB1778-619B-C075-A247-F59CB99EB3C9}"/>
          </ac:picMkLst>
        </pc:picChg>
        <pc:picChg chg="del">
          <ac:chgData name="Ben Nienhuis" userId="2c6c04f1-77c7-44b5-a463-93386779ab63" providerId="ADAL" clId="{394B9C14-338C-4797-869E-529084F28AB0}" dt="2023-01-16T14:42:13.878" v="114" actId="478"/>
          <ac:picMkLst>
            <pc:docMk/>
            <pc:sldMk cId="3101890128" sldId="603"/>
            <ac:picMk id="5" creationId="{5A5B8F72-AC49-A508-C891-84A824995439}"/>
          </ac:picMkLst>
        </pc:picChg>
      </pc:sldChg>
      <pc:sldChg chg="addSp delSp modSp add mod delAnim modAnim">
        <pc:chgData name="Ben Nienhuis" userId="2c6c04f1-77c7-44b5-a463-93386779ab63" providerId="ADAL" clId="{394B9C14-338C-4797-869E-529084F28AB0}" dt="2023-01-16T16:32:17.448" v="562"/>
        <pc:sldMkLst>
          <pc:docMk/>
          <pc:sldMk cId="4144991280" sldId="604"/>
        </pc:sldMkLst>
        <pc:spChg chg="del">
          <ac:chgData name="Ben Nienhuis" userId="2c6c04f1-77c7-44b5-a463-93386779ab63" providerId="ADAL" clId="{394B9C14-338C-4797-869E-529084F28AB0}" dt="2023-01-16T16:17:36.850" v="275" actId="478"/>
          <ac:spMkLst>
            <pc:docMk/>
            <pc:sldMk cId="4144991280" sldId="604"/>
            <ac:spMk id="3" creationId="{7CC05CB7-910B-8981-A5F2-C867386F20AB}"/>
          </ac:spMkLst>
        </pc:spChg>
        <pc:spChg chg="mod">
          <ac:chgData name="Ben Nienhuis" userId="2c6c04f1-77c7-44b5-a463-93386779ab63" providerId="ADAL" clId="{394B9C14-338C-4797-869E-529084F28AB0}" dt="2023-01-16T16:30:19.991" v="547" actId="20577"/>
          <ac:spMkLst>
            <pc:docMk/>
            <pc:sldMk cId="4144991280" sldId="604"/>
            <ac:spMk id="7" creationId="{5A9D623F-3BE8-5B69-5C61-7F24DF5DE54A}"/>
          </ac:spMkLst>
        </pc:spChg>
        <pc:picChg chg="del">
          <ac:chgData name="Ben Nienhuis" userId="2c6c04f1-77c7-44b5-a463-93386779ab63" providerId="ADAL" clId="{394B9C14-338C-4797-869E-529084F28AB0}" dt="2023-01-16T16:17:38.018" v="276" actId="478"/>
          <ac:picMkLst>
            <pc:docMk/>
            <pc:sldMk cId="4144991280" sldId="604"/>
            <ac:picMk id="2" creationId="{61EF54F2-5CD8-44E0-49A9-024D53ACBD3F}"/>
          </ac:picMkLst>
        </pc:picChg>
        <pc:picChg chg="add mod">
          <ac:chgData name="Ben Nienhuis" userId="2c6c04f1-77c7-44b5-a463-93386779ab63" providerId="ADAL" clId="{394B9C14-338C-4797-869E-529084F28AB0}" dt="2023-01-16T16:32:06.659" v="561" actId="14100"/>
          <ac:picMkLst>
            <pc:docMk/>
            <pc:sldMk cId="4144991280" sldId="604"/>
            <ac:picMk id="5" creationId="{4E81414C-0B2F-9389-4A9B-5DF81E73B091}"/>
          </ac:picMkLst>
        </pc:picChg>
      </pc:sldChg>
      <pc:sldChg chg="addSp delSp modSp add mod delAnim modAnim">
        <pc:chgData name="Ben Nienhuis" userId="2c6c04f1-77c7-44b5-a463-93386779ab63" providerId="ADAL" clId="{394B9C14-338C-4797-869E-529084F28AB0}" dt="2023-01-17T14:06:47.717" v="1084"/>
        <pc:sldMkLst>
          <pc:docMk/>
          <pc:sldMk cId="3390814590" sldId="605"/>
        </pc:sldMkLst>
        <pc:spChg chg="add del mod">
          <ac:chgData name="Ben Nienhuis" userId="2c6c04f1-77c7-44b5-a463-93386779ab63" providerId="ADAL" clId="{394B9C14-338C-4797-869E-529084F28AB0}" dt="2023-01-17T14:06:38.859" v="1083"/>
          <ac:spMkLst>
            <pc:docMk/>
            <pc:sldMk cId="3390814590" sldId="605"/>
            <ac:spMk id="3" creationId="{BE59A4AB-2CEA-CCA7-D67B-DBACB816F6D9}"/>
          </ac:spMkLst>
        </pc:spChg>
        <pc:spChg chg="add mod">
          <ac:chgData name="Ben Nienhuis" userId="2c6c04f1-77c7-44b5-a463-93386779ab63" providerId="ADAL" clId="{394B9C14-338C-4797-869E-529084F28AB0}" dt="2023-01-17T14:06:37.984" v="1081" actId="692"/>
          <ac:spMkLst>
            <pc:docMk/>
            <pc:sldMk cId="3390814590" sldId="605"/>
            <ac:spMk id="4" creationId="{18799A85-CF7F-7E51-B96A-2A0B452A06AB}"/>
          </ac:spMkLst>
        </pc:spChg>
        <pc:spChg chg="mod">
          <ac:chgData name="Ben Nienhuis" userId="2c6c04f1-77c7-44b5-a463-93386779ab63" providerId="ADAL" clId="{394B9C14-338C-4797-869E-529084F28AB0}" dt="2023-01-17T13:22:54.178" v="913" actId="20577"/>
          <ac:spMkLst>
            <pc:docMk/>
            <pc:sldMk cId="3390814590" sldId="605"/>
            <ac:spMk id="7" creationId="{5A9D623F-3BE8-5B69-5C61-7F24DF5DE54A}"/>
          </ac:spMkLst>
        </pc:spChg>
        <pc:picChg chg="add mod">
          <ac:chgData name="Ben Nienhuis" userId="2c6c04f1-77c7-44b5-a463-93386779ab63" providerId="ADAL" clId="{394B9C14-338C-4797-869E-529084F28AB0}" dt="2023-01-17T13:22:25.481" v="907" actId="1076"/>
          <ac:picMkLst>
            <pc:docMk/>
            <pc:sldMk cId="3390814590" sldId="605"/>
            <ac:picMk id="2" creationId="{E9FBD63E-916C-E528-A15C-2A9C81542CE1}"/>
          </ac:picMkLst>
        </pc:picChg>
        <pc:picChg chg="del">
          <ac:chgData name="Ben Nienhuis" userId="2c6c04f1-77c7-44b5-a463-93386779ab63" providerId="ADAL" clId="{394B9C14-338C-4797-869E-529084F28AB0}" dt="2023-01-17T13:14:27.551" v="646" actId="478"/>
          <ac:picMkLst>
            <pc:docMk/>
            <pc:sldMk cId="3390814590" sldId="605"/>
            <ac:picMk id="3" creationId="{7FC2CBC3-2052-485F-594B-40D356F35F64}"/>
          </ac:picMkLst>
        </pc:picChg>
      </pc:sldChg>
      <pc:sldChg chg="addSp modSp add mod modAnim">
        <pc:chgData name="Ben Nienhuis" userId="2c6c04f1-77c7-44b5-a463-93386779ab63" providerId="ADAL" clId="{394B9C14-338C-4797-869E-529084F28AB0}" dt="2023-01-17T13:52:42.848" v="1058" actId="14100"/>
        <pc:sldMkLst>
          <pc:docMk/>
          <pc:sldMk cId="1176246529" sldId="606"/>
        </pc:sldMkLst>
        <pc:spChg chg="mod">
          <ac:chgData name="Ben Nienhuis" userId="2c6c04f1-77c7-44b5-a463-93386779ab63" providerId="ADAL" clId="{394B9C14-338C-4797-869E-529084F28AB0}" dt="2023-01-17T13:52:13.363" v="1053" actId="6549"/>
          <ac:spMkLst>
            <pc:docMk/>
            <pc:sldMk cId="1176246529" sldId="606"/>
            <ac:spMk id="7" creationId="{5A9D623F-3BE8-5B69-5C61-7F24DF5DE54A}"/>
          </ac:spMkLst>
        </pc:spChg>
        <pc:picChg chg="add mod">
          <ac:chgData name="Ben Nienhuis" userId="2c6c04f1-77c7-44b5-a463-93386779ab63" providerId="ADAL" clId="{394B9C14-338C-4797-869E-529084F28AB0}" dt="2023-01-17T13:52:42.848" v="1058" actId="14100"/>
          <ac:picMkLst>
            <pc:docMk/>
            <pc:sldMk cId="1176246529" sldId="606"/>
            <ac:picMk id="3" creationId="{1CB12B66-C56E-EA5E-2DCF-792BADE1D004}"/>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8EB7032-F0D6-4A01-845E-F640D5DCE90C}" type="datetimeFigureOut">
              <a:rPr lang="nl-NL" smtClean="0"/>
              <a:t>17-1-2023</a:t>
            </a:fld>
            <a:endParaRPr lang="nl-NL"/>
          </a:p>
        </p:txBody>
      </p:sp>
      <p:sp>
        <p:nvSpPr>
          <p:cNvPr id="4" name="Tijdelijke aanduiding voor voetteks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01A04F1-D7F4-4979-9173-69F0753CB55B}" type="slidenum">
              <a:rPr lang="nl-NL" smtClean="0"/>
              <a:t>‹nr.›</a:t>
            </a:fld>
            <a:endParaRPr lang="nl-NL"/>
          </a:p>
        </p:txBody>
      </p:sp>
    </p:spTree>
    <p:extLst>
      <p:ext uri="{BB962C8B-B14F-4D97-AF65-F5344CB8AC3E}">
        <p14:creationId xmlns:p14="http://schemas.microsoft.com/office/powerpoint/2010/main" val="39473098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1C0151-8F34-4187-914F-64757FB045EA}" type="datetimeFigureOut">
              <a:rPr lang="nl-NL" smtClean="0"/>
              <a:t>17-1-2023</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CB5658-D67C-406B-94AD-86F6B9C6510E}" type="slidenum">
              <a:rPr lang="nl-NL" smtClean="0"/>
              <a:t>‹nr.›</a:t>
            </a:fld>
            <a:endParaRPr lang="nl-NL"/>
          </a:p>
        </p:txBody>
      </p:sp>
    </p:spTree>
    <p:extLst>
      <p:ext uri="{BB962C8B-B14F-4D97-AF65-F5344CB8AC3E}">
        <p14:creationId xmlns:p14="http://schemas.microsoft.com/office/powerpoint/2010/main" val="5510850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B969F5E-BF15-DD4D-A029-856E13411DC4}" type="slidenum">
              <a:rPr lang="nl-NL" smtClean="0"/>
              <a:pPr/>
              <a:t>2</a:t>
            </a:fld>
            <a:endParaRPr lang="nl-NL"/>
          </a:p>
        </p:txBody>
      </p:sp>
    </p:spTree>
    <p:extLst>
      <p:ext uri="{BB962C8B-B14F-4D97-AF65-F5344CB8AC3E}">
        <p14:creationId xmlns:p14="http://schemas.microsoft.com/office/powerpoint/2010/main" val="37367336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B969F5E-BF15-DD4D-A029-856E13411DC4}" type="slidenum">
              <a:rPr lang="nl-NL" smtClean="0"/>
              <a:pPr/>
              <a:t>3</a:t>
            </a:fld>
            <a:endParaRPr lang="nl-NL"/>
          </a:p>
        </p:txBody>
      </p:sp>
    </p:spTree>
    <p:extLst>
      <p:ext uri="{BB962C8B-B14F-4D97-AF65-F5344CB8AC3E}">
        <p14:creationId xmlns:p14="http://schemas.microsoft.com/office/powerpoint/2010/main" val="25265017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Openingsdia">
    <p:spTree>
      <p:nvGrpSpPr>
        <p:cNvPr id="1" name=""/>
        <p:cNvGrpSpPr/>
        <p:nvPr/>
      </p:nvGrpSpPr>
      <p:grpSpPr>
        <a:xfrm>
          <a:off x="0" y="0"/>
          <a:ext cx="0" cy="0"/>
          <a:chOff x="0" y="0"/>
          <a:chExt cx="0" cy="0"/>
        </a:xfrm>
      </p:grpSpPr>
      <p:pic>
        <p:nvPicPr>
          <p:cNvPr id="3" name="Afbeelding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kstvak 3"/>
          <p:cNvSpPr txBox="1"/>
          <p:nvPr userDrawn="1"/>
        </p:nvSpPr>
        <p:spPr>
          <a:xfrm>
            <a:off x="1087655" y="6098221"/>
            <a:ext cx="6240021" cy="457190"/>
          </a:xfrm>
          <a:prstGeom prst="rect">
            <a:avLst/>
          </a:prstGeom>
          <a:solidFill>
            <a:schemeClr val="bg1"/>
          </a:solidFill>
        </p:spPr>
        <p:txBody>
          <a:bodyPr wrap="square" rtlCol="0">
            <a:spAutoFit/>
          </a:bodyPr>
          <a:lstStyle/>
          <a:p>
            <a:endParaRPr lang="nl-NL" dirty="0"/>
          </a:p>
        </p:txBody>
      </p:sp>
      <p:pic>
        <p:nvPicPr>
          <p:cNvPr id="5" name="Afbeelding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4463" y="5787319"/>
            <a:ext cx="6553213" cy="1078994"/>
          </a:xfrm>
          <a:prstGeom prst="rect">
            <a:avLst/>
          </a:prstGeom>
        </p:spPr>
      </p:pic>
    </p:spTree>
    <p:extLst>
      <p:ext uri="{BB962C8B-B14F-4D97-AF65-F5344CB8AC3E}">
        <p14:creationId xmlns:p14="http://schemas.microsoft.com/office/powerpoint/2010/main" val="6414506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nl-NL"/>
              <a:t>Klik om de stijl te bewerken</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endParaRPr lang="en-US"/>
          </a:p>
        </p:txBody>
      </p:sp>
      <p:sp>
        <p:nvSpPr>
          <p:cNvPr id="4" name="Date Placeholder 3"/>
          <p:cNvSpPr>
            <a:spLocks noGrp="1"/>
          </p:cNvSpPr>
          <p:nvPr>
            <p:ph type="dt" sz="half" idx="10"/>
          </p:nvPr>
        </p:nvSpPr>
        <p:spPr/>
        <p:txBody>
          <a:bodyPr/>
          <a:lstStyle/>
          <a:p>
            <a:fld id="{378E8D99-14FB-4157-BE6C-BEEC31BD1017}" type="datetimeFigureOut">
              <a:rPr lang="nl-NL" smtClean="0"/>
              <a:pPr/>
              <a:t>17-1-2023</a:t>
            </a:fld>
            <a:endParaRPr lang="nl-NL"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02AA20-3C7A-5C4F-899D-B6C6F202926B}" type="slidenum">
              <a:rPr lang="en-US" smtClean="0"/>
              <a:t>‹nr.›</a:t>
            </a:fld>
            <a:endParaRPr lang="en-US"/>
          </a:p>
        </p:txBody>
      </p:sp>
    </p:spTree>
    <p:extLst>
      <p:ext uri="{BB962C8B-B14F-4D97-AF65-F5344CB8AC3E}">
        <p14:creationId xmlns:p14="http://schemas.microsoft.com/office/powerpoint/2010/main" val="36219076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diaMetBeeld">
    <p:spTree>
      <p:nvGrpSpPr>
        <p:cNvPr id="1" name=""/>
        <p:cNvGrpSpPr/>
        <p:nvPr/>
      </p:nvGrpSpPr>
      <p:grpSpPr>
        <a:xfrm>
          <a:off x="0" y="0"/>
          <a:ext cx="0" cy="0"/>
          <a:chOff x="0" y="0"/>
          <a:chExt cx="0" cy="0"/>
        </a:xfrm>
      </p:grpSpPr>
      <p:sp>
        <p:nvSpPr>
          <p:cNvPr id="11" name="Tijdelijke aanduiding voor afbeelding 8"/>
          <p:cNvSpPr>
            <a:spLocks noGrp="1"/>
          </p:cNvSpPr>
          <p:nvPr>
            <p:ph type="pic" sz="quarter" idx="11" hasCustomPrompt="1"/>
          </p:nvPr>
        </p:nvSpPr>
        <p:spPr>
          <a:xfrm>
            <a:off x="0" y="0"/>
            <a:ext cx="9720000" cy="6858000"/>
          </a:xfrm>
        </p:spPr>
        <p:txBody>
          <a:bodyPr/>
          <a:lstStyle>
            <a:lvl1pPr marL="0" indent="0" algn="l">
              <a:buFontTx/>
              <a:buNone/>
              <a:defRPr sz="1600" baseline="0"/>
            </a:lvl1pPr>
          </a:lstStyle>
          <a:p>
            <a:r>
              <a:rPr lang="nl-NL" dirty="0"/>
              <a:t>Klik op het pictogram in het midden om een achtergrondafbeelding toe te voegen (19,05 x 27 cm). </a:t>
            </a:r>
            <a:br>
              <a:rPr lang="nl-NL" dirty="0"/>
            </a:br>
            <a:r>
              <a:rPr lang="nl-NL" dirty="0"/>
              <a:t>Verplaats deze vervolgens naar de achtergrond om de tekst te typen.</a:t>
            </a:r>
          </a:p>
        </p:txBody>
      </p:sp>
      <p:sp>
        <p:nvSpPr>
          <p:cNvPr id="2" name="Titel 1"/>
          <p:cNvSpPr>
            <a:spLocks noGrp="1"/>
          </p:cNvSpPr>
          <p:nvPr>
            <p:ph type="ctrTitle"/>
          </p:nvPr>
        </p:nvSpPr>
        <p:spPr>
          <a:xfrm>
            <a:off x="720000" y="3060000"/>
            <a:ext cx="8280000" cy="720000"/>
          </a:xfrm>
        </p:spPr>
        <p:txBody>
          <a:bodyPr lIns="0" tIns="0" rIns="0" bIns="0" anchor="t" anchorCtr="0">
            <a:noAutofit/>
          </a:bodyPr>
          <a:lstStyle>
            <a:lvl1pPr algn="l">
              <a:defRPr sz="4400" b="1" i="0" baseline="0">
                <a:solidFill>
                  <a:schemeClr val="bg1"/>
                </a:solidFill>
                <a:latin typeface="Arial" panose="020B0604020202020204" pitchFamily="34" charset="0"/>
              </a:defRPr>
            </a:lvl1pPr>
          </a:lstStyle>
          <a:p>
            <a:r>
              <a:rPr lang="nl-NL"/>
              <a:t>Klik om stijl te bewerken</a:t>
            </a:r>
            <a:endParaRPr lang="nl-NL" dirty="0"/>
          </a:p>
        </p:txBody>
      </p:sp>
      <p:sp>
        <p:nvSpPr>
          <p:cNvPr id="3" name="Ondertitel 2"/>
          <p:cNvSpPr>
            <a:spLocks noGrp="1"/>
          </p:cNvSpPr>
          <p:nvPr>
            <p:ph type="subTitle" idx="1"/>
          </p:nvPr>
        </p:nvSpPr>
        <p:spPr>
          <a:xfrm>
            <a:off x="720000" y="3816000"/>
            <a:ext cx="8280000" cy="720000"/>
          </a:xfrm>
        </p:spPr>
        <p:txBody>
          <a:bodyPr lIns="0" tIns="0" rIns="0" bIns="0">
            <a:noAutofit/>
          </a:bodyPr>
          <a:lstStyle>
            <a:lvl1pPr marL="0" indent="0" algn="l">
              <a:buNone/>
              <a:defRPr sz="2400" baseline="0">
                <a:solidFill>
                  <a:schemeClr val="bg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6" name="Afbeelding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3451768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diaZonderBeeld">
    <p:spTree>
      <p:nvGrpSpPr>
        <p:cNvPr id="1" name=""/>
        <p:cNvGrpSpPr/>
        <p:nvPr/>
      </p:nvGrpSpPr>
      <p:grpSpPr>
        <a:xfrm>
          <a:off x="0" y="0"/>
          <a:ext cx="0" cy="0"/>
          <a:chOff x="0" y="0"/>
          <a:chExt cx="0" cy="0"/>
        </a:xfrm>
      </p:grpSpPr>
      <p:sp>
        <p:nvSpPr>
          <p:cNvPr id="2" name="Titel 1"/>
          <p:cNvSpPr>
            <a:spLocks noGrp="1"/>
          </p:cNvSpPr>
          <p:nvPr>
            <p:ph type="ctrTitle"/>
          </p:nvPr>
        </p:nvSpPr>
        <p:spPr>
          <a:xfrm>
            <a:off x="720000" y="3060000"/>
            <a:ext cx="8280000" cy="720000"/>
          </a:xfrm>
        </p:spPr>
        <p:txBody>
          <a:bodyPr lIns="0" tIns="0" rIns="0" bIns="0" anchor="t" anchorCtr="0">
            <a:noAutofit/>
          </a:bodyPr>
          <a:lstStyle>
            <a:lvl1pPr algn="l">
              <a:defRPr sz="4400" b="1" i="0" baseline="0">
                <a:solidFill>
                  <a:srgbClr val="1E201F"/>
                </a:solidFill>
                <a:latin typeface="Arial" panose="020B0604020202020204" pitchFamily="34" charset="0"/>
              </a:defRPr>
            </a:lvl1pPr>
          </a:lstStyle>
          <a:p>
            <a:r>
              <a:rPr lang="nl-NL"/>
              <a:t>Klik om stijl te bewerken</a:t>
            </a:r>
            <a:endParaRPr lang="nl-NL" dirty="0"/>
          </a:p>
        </p:txBody>
      </p:sp>
      <p:sp>
        <p:nvSpPr>
          <p:cNvPr id="3" name="Ondertitel 2"/>
          <p:cNvSpPr>
            <a:spLocks noGrp="1"/>
          </p:cNvSpPr>
          <p:nvPr>
            <p:ph type="subTitle" idx="1"/>
          </p:nvPr>
        </p:nvSpPr>
        <p:spPr>
          <a:xfrm>
            <a:off x="720000" y="3816000"/>
            <a:ext cx="8280000" cy="720000"/>
          </a:xfrm>
        </p:spPr>
        <p:txBody>
          <a:bodyPr lIns="0" tIns="0" rIns="0" bIns="0">
            <a:noAutofit/>
          </a:bodyPr>
          <a:lstStyle>
            <a:lvl1pPr marL="0" indent="0" algn="l">
              <a:buNone/>
              <a:defRPr sz="2400" baseline="0">
                <a:solidFill>
                  <a:srgbClr val="1E201F"/>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5" name="Afbeelding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978055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el en tekst/object">
    <p:spTree>
      <p:nvGrpSpPr>
        <p:cNvPr id="1" name=""/>
        <p:cNvGrpSpPr/>
        <p:nvPr/>
      </p:nvGrpSpPr>
      <p:grpSpPr>
        <a:xfrm>
          <a:off x="0" y="0"/>
          <a:ext cx="0" cy="0"/>
          <a:chOff x="0" y="0"/>
          <a:chExt cx="0" cy="0"/>
        </a:xfrm>
      </p:grpSpPr>
      <p:pic>
        <p:nvPicPr>
          <p:cNvPr id="5" name="Afbeelding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
        <p:nvSpPr>
          <p:cNvPr id="2" name="Titel 1"/>
          <p:cNvSpPr>
            <a:spLocks noGrp="1"/>
          </p:cNvSpPr>
          <p:nvPr>
            <p:ph type="title"/>
          </p:nvPr>
        </p:nvSpPr>
        <p:spPr/>
        <p:txBody>
          <a:bodyPr/>
          <a:lstStyle/>
          <a:p>
            <a:r>
              <a:rPr lang="nl-NL"/>
              <a:t>Klik om stijl te bewerken</a:t>
            </a:r>
            <a:endParaRPr lang="nl-NL" dirty="0"/>
          </a:p>
        </p:txBody>
      </p:sp>
      <p:sp>
        <p:nvSpPr>
          <p:cNvPr id="3" name="Tijdelijke aanduiding voor inhoud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4280818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Afbeelding">
    <p:spTree>
      <p:nvGrpSpPr>
        <p:cNvPr id="1" name=""/>
        <p:cNvGrpSpPr/>
        <p:nvPr/>
      </p:nvGrpSpPr>
      <p:grpSpPr>
        <a:xfrm>
          <a:off x="0" y="0"/>
          <a:ext cx="0" cy="0"/>
          <a:chOff x="0" y="0"/>
          <a:chExt cx="0" cy="0"/>
        </a:xfrm>
      </p:grpSpPr>
      <p:sp>
        <p:nvSpPr>
          <p:cNvPr id="11" name="Tijdelijke aanduiding voor afbeelding 8"/>
          <p:cNvSpPr>
            <a:spLocks noGrp="1"/>
          </p:cNvSpPr>
          <p:nvPr>
            <p:ph type="pic" sz="quarter" idx="11" hasCustomPrompt="1"/>
          </p:nvPr>
        </p:nvSpPr>
        <p:spPr>
          <a:xfrm>
            <a:off x="0" y="0"/>
            <a:ext cx="9720000" cy="6858000"/>
          </a:xfrm>
        </p:spPr>
        <p:txBody>
          <a:bodyPr/>
          <a:lstStyle>
            <a:lvl1pPr marL="0" indent="0" algn="l">
              <a:buFontTx/>
              <a:buNone/>
              <a:defRPr sz="1600" baseline="0"/>
            </a:lvl1pPr>
          </a:lstStyle>
          <a:p>
            <a:r>
              <a:rPr lang="nl-NL" dirty="0"/>
              <a:t>Klik op het pictogram in het midden om een achtergrondafbeelding toe te voegen (19,05 x 27 cm). </a:t>
            </a:r>
            <a:br>
              <a:rPr lang="nl-NL" dirty="0"/>
            </a:br>
            <a:endParaRPr lang="nl-NL" dirty="0"/>
          </a:p>
        </p:txBody>
      </p:sp>
      <p:pic>
        <p:nvPicPr>
          <p:cNvPr id="5" name="Afbeelding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864888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Titel, tekst en afbeelding">
    <p:spTree>
      <p:nvGrpSpPr>
        <p:cNvPr id="1" name=""/>
        <p:cNvGrpSpPr/>
        <p:nvPr/>
      </p:nvGrpSpPr>
      <p:grpSpPr>
        <a:xfrm>
          <a:off x="0" y="0"/>
          <a:ext cx="0" cy="0"/>
          <a:chOff x="0" y="0"/>
          <a:chExt cx="0" cy="0"/>
        </a:xfrm>
      </p:grpSpPr>
      <p:sp>
        <p:nvSpPr>
          <p:cNvPr id="6" name="Tijdelijke aanduiding voor afbeelding 5"/>
          <p:cNvSpPr>
            <a:spLocks noGrp="1"/>
          </p:cNvSpPr>
          <p:nvPr>
            <p:ph type="pic" sz="quarter" idx="11" hasCustomPrompt="1"/>
          </p:nvPr>
        </p:nvSpPr>
        <p:spPr>
          <a:xfrm>
            <a:off x="0" y="0"/>
            <a:ext cx="9720000" cy="6858000"/>
          </a:xfrm>
        </p:spPr>
        <p:txBody>
          <a:bodyPr>
            <a:noAutofit/>
          </a:bodyPr>
          <a:lstStyle>
            <a:lvl1pPr marL="0" indent="0">
              <a:buFontTx/>
              <a:buNone/>
              <a:defRPr sz="1600"/>
            </a:lvl1pPr>
          </a:lstStyle>
          <a:p>
            <a:r>
              <a:rPr lang="nl-NL" dirty="0"/>
              <a:t>Klik op het pictogram in het midden om een afbeelding toe te voegen (19,05 x 10 cm).</a:t>
            </a:r>
            <a:r>
              <a:rPr lang="nl-NL" sz="1600" dirty="0"/>
              <a:t> </a:t>
            </a:r>
            <a:endParaRPr lang="nl-NL" dirty="0"/>
          </a:p>
        </p:txBody>
      </p:sp>
      <p:pic>
        <p:nvPicPr>
          <p:cNvPr id="4" name="Afbeelding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8438861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el, tekst en afbeelding">
    <p:spTree>
      <p:nvGrpSpPr>
        <p:cNvPr id="1" name=""/>
        <p:cNvGrpSpPr/>
        <p:nvPr/>
      </p:nvGrpSpPr>
      <p:grpSpPr>
        <a:xfrm>
          <a:off x="0" y="0"/>
          <a:ext cx="0" cy="0"/>
          <a:chOff x="0" y="0"/>
          <a:chExt cx="0" cy="0"/>
        </a:xfrm>
      </p:grpSpPr>
      <p:sp>
        <p:nvSpPr>
          <p:cNvPr id="2" name="Titel 1"/>
          <p:cNvSpPr>
            <a:spLocks noGrp="1"/>
          </p:cNvSpPr>
          <p:nvPr>
            <p:ph type="title"/>
          </p:nvPr>
        </p:nvSpPr>
        <p:spPr>
          <a:xfrm>
            <a:off x="756000" y="576000"/>
            <a:ext cx="4932000" cy="720000"/>
          </a:xfrm>
        </p:spPr>
        <p:txBody>
          <a:bodyPr/>
          <a:lstStyle/>
          <a:p>
            <a:r>
              <a:rPr lang="nl-NL"/>
              <a:t>Klik om stijl te bewerken</a:t>
            </a:r>
            <a:endParaRPr lang="nl-NL" dirty="0"/>
          </a:p>
        </p:txBody>
      </p:sp>
      <p:sp>
        <p:nvSpPr>
          <p:cNvPr id="4" name="Tijdelijke aanduiding voor tekst 3"/>
          <p:cNvSpPr>
            <a:spLocks noGrp="1"/>
          </p:cNvSpPr>
          <p:nvPr>
            <p:ph type="body" sz="quarter" idx="10" hasCustomPrompt="1"/>
          </p:nvPr>
        </p:nvSpPr>
        <p:spPr>
          <a:xfrm>
            <a:off x="2088000" y="1476000"/>
            <a:ext cx="3600000" cy="4680000"/>
          </a:xfrm>
        </p:spPr>
        <p:txBody>
          <a:bodyPr/>
          <a:lstStyle/>
          <a:p>
            <a:pPr lvl="1"/>
            <a:r>
              <a:rPr lang="nl-NL" dirty="0"/>
              <a:t>Tweede niveau</a:t>
            </a:r>
          </a:p>
          <a:p>
            <a:pPr lvl="2"/>
            <a:r>
              <a:rPr lang="nl-NL" dirty="0"/>
              <a:t>Derde niveau</a:t>
            </a:r>
          </a:p>
          <a:p>
            <a:pPr lvl="3"/>
            <a:r>
              <a:rPr lang="nl-NL" dirty="0"/>
              <a:t>Vierde niveau</a:t>
            </a:r>
          </a:p>
          <a:p>
            <a:pPr lvl="4"/>
            <a:r>
              <a:rPr lang="nl-NL" dirty="0"/>
              <a:t>Vijfde niveau</a:t>
            </a:r>
          </a:p>
        </p:txBody>
      </p:sp>
      <p:sp>
        <p:nvSpPr>
          <p:cNvPr id="6" name="Tijdelijke aanduiding voor afbeelding 5"/>
          <p:cNvSpPr>
            <a:spLocks noGrp="1"/>
          </p:cNvSpPr>
          <p:nvPr>
            <p:ph type="pic" sz="quarter" idx="11" hasCustomPrompt="1"/>
          </p:nvPr>
        </p:nvSpPr>
        <p:spPr>
          <a:xfrm>
            <a:off x="6120000" y="0"/>
            <a:ext cx="3600000" cy="6858000"/>
          </a:xfrm>
        </p:spPr>
        <p:txBody>
          <a:bodyPr>
            <a:normAutofit/>
          </a:bodyPr>
          <a:lstStyle>
            <a:lvl1pPr marL="0" indent="0">
              <a:buFontTx/>
              <a:buNone/>
              <a:defRPr sz="1600"/>
            </a:lvl1pPr>
          </a:lstStyle>
          <a:p>
            <a:r>
              <a:rPr lang="nl-NL" dirty="0"/>
              <a:t>Klik op het pictogram in het midden om een afbeelding toe te voegen (19,05 x 10 cm).</a:t>
            </a:r>
            <a:r>
              <a:rPr lang="nl-NL" sz="1600" dirty="0"/>
              <a:t> </a:t>
            </a:r>
            <a:endParaRPr lang="nl-NL" dirty="0"/>
          </a:p>
        </p:txBody>
      </p:sp>
      <p:pic>
        <p:nvPicPr>
          <p:cNvPr id="7" name="Afbeelding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540399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el en tekst">
    <p:spTree>
      <p:nvGrpSpPr>
        <p:cNvPr id="1" name=""/>
        <p:cNvGrpSpPr/>
        <p:nvPr/>
      </p:nvGrpSpPr>
      <p:grpSpPr>
        <a:xfrm>
          <a:off x="0" y="0"/>
          <a:ext cx="0" cy="0"/>
          <a:chOff x="0" y="0"/>
          <a:chExt cx="0" cy="0"/>
        </a:xfrm>
      </p:grpSpPr>
      <p:sp>
        <p:nvSpPr>
          <p:cNvPr id="2" name="Titel 1"/>
          <p:cNvSpPr>
            <a:spLocks noGrp="1"/>
          </p:cNvSpPr>
          <p:nvPr>
            <p:ph type="title"/>
          </p:nvPr>
        </p:nvSpPr>
        <p:spPr>
          <a:xfrm>
            <a:off x="756000" y="576000"/>
            <a:ext cx="4932000" cy="720000"/>
          </a:xfrm>
        </p:spPr>
        <p:txBody>
          <a:bodyPr/>
          <a:lstStyle/>
          <a:p>
            <a:r>
              <a:rPr lang="nl-NL"/>
              <a:t>Klik om stijl te bewerken</a:t>
            </a:r>
            <a:endParaRPr lang="nl-NL" dirty="0"/>
          </a:p>
        </p:txBody>
      </p:sp>
      <p:sp>
        <p:nvSpPr>
          <p:cNvPr id="4" name="Tijdelijke aanduiding voor tekst 3"/>
          <p:cNvSpPr>
            <a:spLocks noGrp="1"/>
          </p:cNvSpPr>
          <p:nvPr>
            <p:ph type="body" sz="quarter" idx="10" hasCustomPrompt="1"/>
          </p:nvPr>
        </p:nvSpPr>
        <p:spPr>
          <a:xfrm>
            <a:off x="2088000" y="1476000"/>
            <a:ext cx="7200000" cy="4680000"/>
          </a:xfrm>
        </p:spPr>
        <p:txBody>
          <a:bodyPr/>
          <a:lstStyle/>
          <a:p>
            <a:pPr lvl="1"/>
            <a:r>
              <a:rPr lang="nl-NL" dirty="0"/>
              <a:t>Tweede niveau</a:t>
            </a:r>
          </a:p>
          <a:p>
            <a:pPr lvl="2"/>
            <a:r>
              <a:rPr lang="nl-NL" dirty="0"/>
              <a:t>Derde niveau</a:t>
            </a:r>
          </a:p>
          <a:p>
            <a:pPr lvl="3"/>
            <a:r>
              <a:rPr lang="nl-NL" dirty="0"/>
              <a:t>Vierde niveau</a:t>
            </a:r>
          </a:p>
          <a:p>
            <a:pPr lvl="4"/>
            <a:r>
              <a:rPr lang="nl-NL" dirty="0"/>
              <a:t>Vijfde niveau</a:t>
            </a:r>
          </a:p>
        </p:txBody>
      </p:sp>
      <p:pic>
        <p:nvPicPr>
          <p:cNvPr id="6" name="Afbeelding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3499049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lotdia">
    <p:spTree>
      <p:nvGrpSpPr>
        <p:cNvPr id="1" name=""/>
        <p:cNvGrpSpPr/>
        <p:nvPr/>
      </p:nvGrpSpPr>
      <p:grpSpPr>
        <a:xfrm>
          <a:off x="0" y="0"/>
          <a:ext cx="0" cy="0"/>
          <a:chOff x="0" y="0"/>
          <a:chExt cx="0" cy="0"/>
        </a:xfrm>
      </p:grpSpPr>
      <p:pic>
        <p:nvPicPr>
          <p:cNvPr id="8" name="Afbeelding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kstvak 4"/>
          <p:cNvSpPr txBox="1"/>
          <p:nvPr userDrawn="1"/>
        </p:nvSpPr>
        <p:spPr>
          <a:xfrm>
            <a:off x="1130533" y="6142150"/>
            <a:ext cx="5963286" cy="369332"/>
          </a:xfrm>
          <a:prstGeom prst="rect">
            <a:avLst/>
          </a:prstGeom>
          <a:solidFill>
            <a:schemeClr val="bg1"/>
          </a:solidFill>
        </p:spPr>
        <p:txBody>
          <a:bodyPr wrap="square" rtlCol="0">
            <a:spAutoFit/>
          </a:bodyPr>
          <a:lstStyle/>
          <a:p>
            <a:endParaRPr lang="nl-NL" dirty="0"/>
          </a:p>
        </p:txBody>
      </p:sp>
      <p:pic>
        <p:nvPicPr>
          <p:cNvPr id="6" name="Afbeelding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4463" y="5787319"/>
            <a:ext cx="6553213" cy="1078994"/>
          </a:xfrm>
          <a:prstGeom prst="rect">
            <a:avLst/>
          </a:prstGeom>
        </p:spPr>
      </p:pic>
    </p:spTree>
    <p:extLst>
      <p:ext uri="{BB962C8B-B14F-4D97-AF65-F5344CB8AC3E}">
        <p14:creationId xmlns:p14="http://schemas.microsoft.com/office/powerpoint/2010/main" val="549768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Afbeelding 3"/>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
        <p:nvSpPr>
          <p:cNvPr id="2" name="Tijdelijke aanduiding voor titel 1"/>
          <p:cNvSpPr>
            <a:spLocks noGrp="1"/>
          </p:cNvSpPr>
          <p:nvPr>
            <p:ph type="title"/>
          </p:nvPr>
        </p:nvSpPr>
        <p:spPr>
          <a:xfrm>
            <a:off x="756000" y="576000"/>
            <a:ext cx="9036000" cy="1080000"/>
          </a:xfrm>
          <a:prstGeom prst="rect">
            <a:avLst/>
          </a:prstGeom>
        </p:spPr>
        <p:txBody>
          <a:bodyPr vert="horz" lIns="0" tIns="0" rIns="0" bIns="0" rtlCol="0" anchor="t" anchorCtr="0">
            <a:normAutofit/>
          </a:bodyPr>
          <a:lstStyle/>
          <a:p>
            <a:r>
              <a:rPr lang="nl-NL" dirty="0"/>
              <a:t>Klik om de stijl te bewerken</a:t>
            </a:r>
          </a:p>
        </p:txBody>
      </p:sp>
      <p:sp>
        <p:nvSpPr>
          <p:cNvPr id="3" name="Tijdelijke aanduiding voor tekst 2"/>
          <p:cNvSpPr>
            <a:spLocks noGrp="1"/>
          </p:cNvSpPr>
          <p:nvPr>
            <p:ph type="body" idx="1"/>
          </p:nvPr>
        </p:nvSpPr>
        <p:spPr>
          <a:xfrm>
            <a:off x="2052000" y="1728000"/>
            <a:ext cx="7740000" cy="4351338"/>
          </a:xfrm>
          <a:prstGeom prst="rect">
            <a:avLst/>
          </a:prstGeom>
        </p:spPr>
        <p:txBody>
          <a:bodyPr vert="horz" lIns="0" tIns="0" rIns="0" bIns="0" rtlCol="0">
            <a:norm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625692762"/>
      </p:ext>
    </p:extLst>
  </p:cSld>
  <p:clrMap bg1="lt1" tx1="dk1" bg2="lt2" tx2="dk2" accent1="accent1" accent2="accent2" accent3="accent3" accent4="accent4" accent5="accent5" accent6="accent6" hlink="hlink" folHlink="folHlink"/>
  <p:sldLayoutIdLst>
    <p:sldLayoutId id="2147483651" r:id="rId1"/>
    <p:sldLayoutId id="2147483649" r:id="rId2"/>
    <p:sldLayoutId id="2147483652" r:id="rId3"/>
    <p:sldLayoutId id="2147483650" r:id="rId4"/>
    <p:sldLayoutId id="2147483653" r:id="rId5"/>
    <p:sldLayoutId id="2147483657" r:id="rId6"/>
    <p:sldLayoutId id="2147483654" r:id="rId7"/>
    <p:sldLayoutId id="2147483655" r:id="rId8"/>
    <p:sldLayoutId id="2147483656" r:id="rId9"/>
    <p:sldLayoutId id="2147483658" r:id="rId10"/>
  </p:sldLayoutIdLst>
  <p:txStyles>
    <p:titleStyle>
      <a:lvl1pPr algn="l" defTabSz="914400" rtl="0" eaLnBrk="1" latinLnBrk="0" hangingPunct="1">
        <a:lnSpc>
          <a:spcPct val="90000"/>
        </a:lnSpc>
        <a:spcBef>
          <a:spcPct val="0"/>
        </a:spcBef>
        <a:buNone/>
        <a:defRPr sz="4400" b="1" kern="1200" baseline="0">
          <a:solidFill>
            <a:srgbClr val="1E201F"/>
          </a:solidFill>
          <a:latin typeface="Arial" panose="020B0604020202020204" pitchFamily="34" charset="0"/>
          <a:ea typeface="+mj-ea"/>
          <a:cs typeface="+mj-cs"/>
        </a:defRPr>
      </a:lvl1pPr>
    </p:titleStyle>
    <p:bodyStyle>
      <a:lvl1pPr marL="0" indent="-360000" algn="l" defTabSz="914400" rtl="0" eaLnBrk="1" latinLnBrk="0" hangingPunct="1">
        <a:lnSpc>
          <a:spcPct val="100000"/>
        </a:lnSpc>
        <a:spcBef>
          <a:spcPts val="0"/>
        </a:spcBef>
        <a:buFont typeface="Arial" panose="020B0604020202020204" pitchFamily="34" charset="0"/>
        <a:buChar char="•"/>
        <a:defRPr sz="2400" kern="1200" baseline="0">
          <a:solidFill>
            <a:srgbClr val="1E201F"/>
          </a:solidFill>
          <a:latin typeface="+mn-lt"/>
          <a:ea typeface="+mn-ea"/>
          <a:cs typeface="+mn-cs"/>
        </a:defRPr>
      </a:lvl1pPr>
      <a:lvl2pPr marL="0" indent="0" algn="l" defTabSz="914400" rtl="0" eaLnBrk="1" latinLnBrk="0" hangingPunct="1">
        <a:lnSpc>
          <a:spcPct val="100000"/>
        </a:lnSpc>
        <a:spcBef>
          <a:spcPts val="0"/>
        </a:spcBef>
        <a:buFontTx/>
        <a:buNone/>
        <a:defRPr sz="2400" kern="1200" baseline="0">
          <a:solidFill>
            <a:srgbClr val="1E201F"/>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E201F"/>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E201F"/>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E201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10.xml"/><Relationship Id="rId1" Type="http://schemas.openxmlformats.org/officeDocument/2006/relationships/video" Target="https://www.youtube.com/embed/BqXRNTDrlqg?feature=oembed"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10.xml"/><Relationship Id="rId1" Type="http://schemas.openxmlformats.org/officeDocument/2006/relationships/video" Target="https://www.youtube.com/embed/plyTaKTrIAY?list=PLDg28s6BD9wRakMFT9PHmSW_vAjjUli_v"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10.xml"/><Relationship Id="rId1" Type="http://schemas.openxmlformats.org/officeDocument/2006/relationships/video" Target="https://www.youtube.com/embed/LlyqzOpyM9U?feature=oembed" TargetMode="External"/><Relationship Id="rId4" Type="http://schemas.openxmlformats.org/officeDocument/2006/relationships/image" Target="../media/image22.jpeg"/></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0.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0.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www.incotec.com/nl-nl/seed-technologies/seed-priming" TargetMode="Externa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E9E8CDCF-F824-4809-B714-E8F153B99043}"/>
              </a:ext>
            </a:extLst>
          </p:cNvPr>
          <p:cNvSpPr/>
          <p:nvPr/>
        </p:nvSpPr>
        <p:spPr>
          <a:xfrm>
            <a:off x="811160" y="4083768"/>
            <a:ext cx="10766323" cy="1569660"/>
          </a:xfrm>
          <a:prstGeom prst="rect">
            <a:avLst/>
          </a:prstGeom>
        </p:spPr>
        <p:txBody>
          <a:bodyPr wrap="square">
            <a:spAutoFit/>
          </a:bodyPr>
          <a:lstStyle/>
          <a:p>
            <a:pPr algn="ctr"/>
            <a:r>
              <a:rPr lang="nl-NL" sz="4800" dirty="0"/>
              <a:t>Vermeerderen</a:t>
            </a:r>
          </a:p>
          <a:p>
            <a:pPr algn="ctr"/>
            <a:r>
              <a:rPr lang="nl-NL" sz="4800" dirty="0"/>
              <a:t> Periode 3 Glasteelt en Boomteelt</a:t>
            </a:r>
          </a:p>
        </p:txBody>
      </p:sp>
      <p:pic>
        <p:nvPicPr>
          <p:cNvPr id="4" name="Afbeelding 3">
            <a:extLst>
              <a:ext uri="{FF2B5EF4-FFF2-40B4-BE49-F238E27FC236}">
                <a16:creationId xmlns:a16="http://schemas.microsoft.com/office/drawing/2014/main" id="{621AC405-2EF0-4052-A30E-614CE0A36C7C}"/>
              </a:ext>
            </a:extLst>
          </p:cNvPr>
          <p:cNvPicPr>
            <a:picLocks noChangeAspect="1"/>
          </p:cNvPicPr>
          <p:nvPr/>
        </p:nvPicPr>
        <p:blipFill>
          <a:blip r:embed="rId2"/>
          <a:stretch>
            <a:fillRect/>
          </a:stretch>
        </p:blipFill>
        <p:spPr>
          <a:xfrm>
            <a:off x="6194321" y="666750"/>
            <a:ext cx="2447925" cy="1866900"/>
          </a:xfrm>
          <a:prstGeom prst="rect">
            <a:avLst/>
          </a:prstGeom>
        </p:spPr>
      </p:pic>
      <p:pic>
        <p:nvPicPr>
          <p:cNvPr id="5" name="Afbeelding 4">
            <a:extLst>
              <a:ext uri="{FF2B5EF4-FFF2-40B4-BE49-F238E27FC236}">
                <a16:creationId xmlns:a16="http://schemas.microsoft.com/office/drawing/2014/main" id="{BDF059E5-9577-8BEA-FF69-69532CAE6ECE}"/>
              </a:ext>
            </a:extLst>
          </p:cNvPr>
          <p:cNvPicPr>
            <a:picLocks noChangeAspect="1"/>
          </p:cNvPicPr>
          <p:nvPr/>
        </p:nvPicPr>
        <p:blipFill>
          <a:blip r:embed="rId3"/>
          <a:stretch>
            <a:fillRect/>
          </a:stretch>
        </p:blipFill>
        <p:spPr>
          <a:xfrm>
            <a:off x="3067665" y="702709"/>
            <a:ext cx="2137594" cy="2071523"/>
          </a:xfrm>
          <a:prstGeom prst="rect">
            <a:avLst/>
          </a:prstGeom>
        </p:spPr>
      </p:pic>
    </p:spTree>
    <p:extLst>
      <p:ext uri="{BB962C8B-B14F-4D97-AF65-F5344CB8AC3E}">
        <p14:creationId xmlns:p14="http://schemas.microsoft.com/office/powerpoint/2010/main" val="1126365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vak 6">
            <a:extLst>
              <a:ext uri="{FF2B5EF4-FFF2-40B4-BE49-F238E27FC236}">
                <a16:creationId xmlns:a16="http://schemas.microsoft.com/office/drawing/2014/main" id="{5A9D623F-3BE8-5B69-5C61-7F24DF5DE54A}"/>
              </a:ext>
            </a:extLst>
          </p:cNvPr>
          <p:cNvSpPr txBox="1"/>
          <p:nvPr/>
        </p:nvSpPr>
        <p:spPr>
          <a:xfrm>
            <a:off x="1146686" y="882049"/>
            <a:ext cx="8985455" cy="563231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black"/>
                </a:solidFill>
                <a:effectLst/>
                <a:uLnTx/>
                <a:uFillTx/>
                <a:latin typeface="Arial"/>
                <a:ea typeface="+mn-ea"/>
                <a:cs typeface="+mn-cs"/>
              </a:rPr>
              <a:t>Les 2: Generatieve vermeerdering: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2400" dirty="0">
              <a:solidFill>
                <a:prstClr val="black"/>
              </a:solidFill>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2400" dirty="0">
                <a:solidFill>
                  <a:prstClr val="black"/>
                </a:solidFill>
                <a:latin typeface="Arial"/>
              </a:rPr>
              <a:t>Plaats en methodes van zaaien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2400" dirty="0">
              <a:solidFill>
                <a:prstClr val="black"/>
              </a:solidFill>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2400" dirty="0">
                <a:solidFill>
                  <a:prstClr val="black"/>
                </a:solidFill>
                <a:latin typeface="Arial"/>
              </a:rPr>
              <a:t>Vollegrond</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2400" dirty="0">
                <a:solidFill>
                  <a:prstClr val="black"/>
                </a:solidFill>
                <a:latin typeface="Arial"/>
              </a:rPr>
              <a:t>- bedekt/niet bedekt  &amp;  breedwerpig/inrijen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2400" dirty="0">
                <a:solidFill>
                  <a:prstClr val="black"/>
                </a:solidFill>
                <a:latin typeface="Arial"/>
              </a:rPr>
              <a:t>In zaaibakken</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2400" dirty="0">
                <a:solidFill>
                  <a:prstClr val="black"/>
                </a:solidFill>
                <a:latin typeface="Arial"/>
              </a:rPr>
              <a:t>- breedwerpig/inrijen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2400" dirty="0">
                <a:solidFill>
                  <a:prstClr val="black"/>
                </a:solidFill>
                <a:latin typeface="Arial"/>
              </a:rPr>
              <a:t>Op perspot</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2400" dirty="0">
                <a:solidFill>
                  <a:prstClr val="black"/>
                </a:solidFill>
                <a:latin typeface="Arial"/>
              </a:rPr>
              <a:t>- Groente &amp; bloemen zaden voor volle grondteelt</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2400" dirty="0">
                <a:solidFill>
                  <a:prstClr val="black"/>
                </a:solidFill>
                <a:latin typeface="Arial"/>
              </a:rPr>
              <a:t>In </a:t>
            </a:r>
            <a:r>
              <a:rPr lang="nl-NL" sz="2400" dirty="0" err="1">
                <a:solidFill>
                  <a:prstClr val="black"/>
                </a:solidFill>
                <a:latin typeface="Arial"/>
              </a:rPr>
              <a:t>trays</a:t>
            </a:r>
            <a:endParaRPr lang="nl-NL" sz="2400" dirty="0">
              <a:solidFill>
                <a:prstClr val="black"/>
              </a:solidFill>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2400" dirty="0">
                <a:solidFill>
                  <a:prstClr val="black"/>
                </a:solidFill>
                <a:latin typeface="Arial"/>
              </a:rPr>
              <a:t>- Productie van kluitplantjes groente, bloemen en veel perkgoed en potplanten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2400" dirty="0">
              <a:solidFill>
                <a:prstClr val="black"/>
              </a:solidFill>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2400" dirty="0">
              <a:solidFill>
                <a:prstClr val="black"/>
              </a:solidFill>
              <a:latin typeface="Arial"/>
            </a:endParaRPr>
          </a:p>
        </p:txBody>
      </p:sp>
      <p:pic>
        <p:nvPicPr>
          <p:cNvPr id="2" name="Afbeelding 1">
            <a:extLst>
              <a:ext uri="{FF2B5EF4-FFF2-40B4-BE49-F238E27FC236}">
                <a16:creationId xmlns:a16="http://schemas.microsoft.com/office/drawing/2014/main" id="{E9FBD63E-916C-E528-A15C-2A9C81542CE1}"/>
              </a:ext>
            </a:extLst>
          </p:cNvPr>
          <p:cNvPicPr>
            <a:picLocks noChangeAspect="1"/>
          </p:cNvPicPr>
          <p:nvPr/>
        </p:nvPicPr>
        <p:blipFill>
          <a:blip r:embed="rId2"/>
          <a:stretch>
            <a:fillRect/>
          </a:stretch>
        </p:blipFill>
        <p:spPr>
          <a:xfrm>
            <a:off x="6318195" y="1364770"/>
            <a:ext cx="4865030" cy="1060796"/>
          </a:xfrm>
          <a:prstGeom prst="rect">
            <a:avLst/>
          </a:prstGeom>
        </p:spPr>
      </p:pic>
      <p:sp>
        <p:nvSpPr>
          <p:cNvPr id="4" name="Tekstvak 3">
            <a:extLst>
              <a:ext uri="{FF2B5EF4-FFF2-40B4-BE49-F238E27FC236}">
                <a16:creationId xmlns:a16="http://schemas.microsoft.com/office/drawing/2014/main" id="{18799A85-CF7F-7E51-B96A-2A0B452A06AB}"/>
              </a:ext>
            </a:extLst>
          </p:cNvPr>
          <p:cNvSpPr txBox="1"/>
          <p:nvPr/>
        </p:nvSpPr>
        <p:spPr>
          <a:xfrm>
            <a:off x="7359445" y="5383161"/>
            <a:ext cx="4432267" cy="1015663"/>
          </a:xfrm>
          <a:prstGeom prst="rect">
            <a:avLst/>
          </a:prstGeom>
          <a:noFill/>
          <a:ln>
            <a:solidFill>
              <a:srgbClr val="FF0000"/>
            </a:solidFill>
          </a:ln>
        </p:spPr>
        <p:txBody>
          <a:bodyPr wrap="square" rtlCol="0">
            <a:spAutoFit/>
          </a:bodyPr>
          <a:lstStyle/>
          <a:p>
            <a:r>
              <a:rPr lang="nl-NL" sz="1200" dirty="0">
                <a:solidFill>
                  <a:srgbClr val="FF0000"/>
                </a:solidFill>
              </a:rPr>
              <a:t>Hieronder volgen enkele voordelen:</a:t>
            </a:r>
          </a:p>
          <a:p>
            <a:r>
              <a:rPr lang="nl-NL" sz="1200" dirty="0">
                <a:solidFill>
                  <a:srgbClr val="FF0000"/>
                </a:solidFill>
              </a:rPr>
              <a:t>-	ziekten verspreiden minder gemakkelijk</a:t>
            </a:r>
          </a:p>
          <a:p>
            <a:r>
              <a:rPr lang="nl-NL" sz="1200" dirty="0">
                <a:solidFill>
                  <a:srgbClr val="FF0000"/>
                </a:solidFill>
              </a:rPr>
              <a:t>-	uitplanten gaat sneller</a:t>
            </a:r>
          </a:p>
          <a:p>
            <a:r>
              <a:rPr lang="nl-NL" sz="1200" dirty="0">
                <a:solidFill>
                  <a:srgbClr val="FF0000"/>
                </a:solidFill>
              </a:rPr>
              <a:t>-	meteen doorgroei na uitplanten</a:t>
            </a:r>
          </a:p>
          <a:p>
            <a:r>
              <a:rPr lang="nl-NL" sz="1200" dirty="0">
                <a:solidFill>
                  <a:srgbClr val="FF0000"/>
                </a:solidFill>
              </a:rPr>
              <a:t>-	machinaal planten mogelijk</a:t>
            </a:r>
          </a:p>
        </p:txBody>
      </p:sp>
    </p:spTree>
    <p:extLst>
      <p:ext uri="{BB962C8B-B14F-4D97-AF65-F5344CB8AC3E}">
        <p14:creationId xmlns:p14="http://schemas.microsoft.com/office/powerpoint/2010/main" val="3390814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xEl>
                                              <p:pRg st="10" end="1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
                                            <p:txEl>
                                              <p:pRg st="11" end="1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vak 6">
            <a:extLst>
              <a:ext uri="{FF2B5EF4-FFF2-40B4-BE49-F238E27FC236}">
                <a16:creationId xmlns:a16="http://schemas.microsoft.com/office/drawing/2014/main" id="{5A9D623F-3BE8-5B69-5C61-7F24DF5DE54A}"/>
              </a:ext>
            </a:extLst>
          </p:cNvPr>
          <p:cNvSpPr txBox="1"/>
          <p:nvPr/>
        </p:nvSpPr>
        <p:spPr>
          <a:xfrm>
            <a:off x="1146686" y="882049"/>
            <a:ext cx="8985455"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black"/>
                </a:solidFill>
                <a:effectLst/>
                <a:uLnTx/>
                <a:uFillTx/>
                <a:latin typeface="Arial"/>
                <a:ea typeface="+mn-ea"/>
                <a:cs typeface="+mn-cs"/>
              </a:rPr>
              <a:t>Les 2: Generatieve vermeerdering: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2400" dirty="0">
                <a:solidFill>
                  <a:prstClr val="black"/>
                </a:solidFill>
                <a:latin typeface="Arial"/>
              </a:rPr>
              <a:t>Volle grond in rijen zaaien</a:t>
            </a:r>
          </a:p>
        </p:txBody>
      </p:sp>
      <p:pic>
        <p:nvPicPr>
          <p:cNvPr id="3" name="Onlinemedia 2" title="Beuken zaaien &amp; planten | Sowing &amp; planting beeches | Buchen säen &amp; pflanzen | Steyr | Basrijs">
            <a:hlinkClick r:id="" action="ppaction://media"/>
            <a:extLst>
              <a:ext uri="{FF2B5EF4-FFF2-40B4-BE49-F238E27FC236}">
                <a16:creationId xmlns:a16="http://schemas.microsoft.com/office/drawing/2014/main" id="{247DB371-2546-B737-982C-BE9CEF0D56F0}"/>
              </a:ext>
            </a:extLst>
          </p:cNvPr>
          <p:cNvPicPr>
            <a:picLocks noRot="1" noChangeAspect="1"/>
          </p:cNvPicPr>
          <p:nvPr>
            <a:videoFile r:link="rId1"/>
          </p:nvPr>
        </p:nvPicPr>
        <p:blipFill>
          <a:blip r:embed="rId3"/>
          <a:stretch>
            <a:fillRect/>
          </a:stretch>
        </p:blipFill>
        <p:spPr>
          <a:xfrm>
            <a:off x="914487" y="1765210"/>
            <a:ext cx="8126274" cy="4591345"/>
          </a:xfrm>
          <a:prstGeom prst="rect">
            <a:avLst/>
          </a:prstGeom>
        </p:spPr>
      </p:pic>
    </p:spTree>
    <p:extLst>
      <p:ext uri="{BB962C8B-B14F-4D97-AF65-F5344CB8AC3E}">
        <p14:creationId xmlns:p14="http://schemas.microsoft.com/office/powerpoint/2010/main" val="1527962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vak 6">
            <a:extLst>
              <a:ext uri="{FF2B5EF4-FFF2-40B4-BE49-F238E27FC236}">
                <a16:creationId xmlns:a16="http://schemas.microsoft.com/office/drawing/2014/main" id="{5A9D623F-3BE8-5B69-5C61-7F24DF5DE54A}"/>
              </a:ext>
            </a:extLst>
          </p:cNvPr>
          <p:cNvSpPr txBox="1"/>
          <p:nvPr/>
        </p:nvSpPr>
        <p:spPr>
          <a:xfrm>
            <a:off x="1146686" y="882049"/>
            <a:ext cx="8985455" cy="156966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black"/>
                </a:solidFill>
                <a:effectLst/>
                <a:uLnTx/>
                <a:uFillTx/>
                <a:latin typeface="Arial"/>
                <a:ea typeface="+mn-ea"/>
                <a:cs typeface="+mn-cs"/>
              </a:rPr>
              <a:t>Les 2: Generatieve vermeerdering: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2400" dirty="0">
                <a:solidFill>
                  <a:prstClr val="black"/>
                </a:solidFill>
                <a:latin typeface="Arial"/>
              </a:rPr>
              <a:t>Automatische zaaimachine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2400" dirty="0">
              <a:solidFill>
                <a:prstClr val="black"/>
              </a:solidFill>
              <a:latin typeface="Arial"/>
            </a:endParaRPr>
          </a:p>
        </p:txBody>
      </p:sp>
      <p:pic>
        <p:nvPicPr>
          <p:cNvPr id="2" name="Onlinemedia 1" title="Visser Horti Systems - Robomatic Seeder">
            <a:hlinkClick r:id="" action="ppaction://media"/>
            <a:extLst>
              <a:ext uri="{FF2B5EF4-FFF2-40B4-BE49-F238E27FC236}">
                <a16:creationId xmlns:a16="http://schemas.microsoft.com/office/drawing/2014/main" id="{2727DF30-2855-248E-8736-576A06C16667}"/>
              </a:ext>
            </a:extLst>
          </p:cNvPr>
          <p:cNvPicPr>
            <a:picLocks noRot="1" noChangeAspect="1"/>
          </p:cNvPicPr>
          <p:nvPr>
            <a:videoFile r:link="rId1"/>
          </p:nvPr>
        </p:nvPicPr>
        <p:blipFill>
          <a:blip r:embed="rId3"/>
          <a:stretch>
            <a:fillRect/>
          </a:stretch>
        </p:blipFill>
        <p:spPr>
          <a:xfrm>
            <a:off x="888384" y="1781875"/>
            <a:ext cx="8122881" cy="4589428"/>
          </a:xfrm>
          <a:prstGeom prst="rect">
            <a:avLst/>
          </a:prstGeom>
        </p:spPr>
      </p:pic>
    </p:spTree>
    <p:extLst>
      <p:ext uri="{BB962C8B-B14F-4D97-AF65-F5344CB8AC3E}">
        <p14:creationId xmlns:p14="http://schemas.microsoft.com/office/powerpoint/2010/main" val="712420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vak 6">
            <a:extLst>
              <a:ext uri="{FF2B5EF4-FFF2-40B4-BE49-F238E27FC236}">
                <a16:creationId xmlns:a16="http://schemas.microsoft.com/office/drawing/2014/main" id="{5A9D623F-3BE8-5B69-5C61-7F24DF5DE54A}"/>
              </a:ext>
            </a:extLst>
          </p:cNvPr>
          <p:cNvSpPr txBox="1"/>
          <p:nvPr/>
        </p:nvSpPr>
        <p:spPr>
          <a:xfrm>
            <a:off x="1146686" y="882049"/>
            <a:ext cx="8985455" cy="230832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black"/>
                </a:solidFill>
                <a:effectLst/>
                <a:uLnTx/>
                <a:uFillTx/>
                <a:latin typeface="Arial"/>
                <a:ea typeface="+mn-ea"/>
                <a:cs typeface="+mn-cs"/>
              </a:rPr>
              <a:t>Les 2: Generatieve vermeerdering: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black"/>
                </a:solidFill>
                <a:effectLst/>
                <a:uLnTx/>
                <a:uFillTx/>
                <a:latin typeface="Arial"/>
                <a:ea typeface="+mn-ea"/>
                <a:cs typeface="+mn-cs"/>
              </a:rPr>
              <a:t>Eisen aan zaaigrond: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2400" dirty="0">
              <a:solidFill>
                <a:prstClr val="black"/>
              </a:solidFill>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black"/>
                </a:solidFill>
                <a:effectLst/>
                <a:uLnTx/>
                <a:uFillTx/>
                <a:latin typeface="Arial"/>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2400" dirty="0">
              <a:solidFill>
                <a:prstClr val="black"/>
              </a:solidFill>
              <a:latin typeface="Arial"/>
            </a:endParaRPr>
          </a:p>
        </p:txBody>
      </p:sp>
      <p:pic>
        <p:nvPicPr>
          <p:cNvPr id="2" name="Afbeelding 1">
            <a:extLst>
              <a:ext uri="{FF2B5EF4-FFF2-40B4-BE49-F238E27FC236}">
                <a16:creationId xmlns:a16="http://schemas.microsoft.com/office/drawing/2014/main" id="{172D1C66-788D-3B45-4FA0-FF06C6181BE3}"/>
              </a:ext>
            </a:extLst>
          </p:cNvPr>
          <p:cNvPicPr>
            <a:picLocks noChangeAspect="1"/>
          </p:cNvPicPr>
          <p:nvPr/>
        </p:nvPicPr>
        <p:blipFill>
          <a:blip r:embed="rId2"/>
          <a:stretch>
            <a:fillRect/>
          </a:stretch>
        </p:blipFill>
        <p:spPr>
          <a:xfrm>
            <a:off x="1146686" y="2036211"/>
            <a:ext cx="7953069" cy="4247037"/>
          </a:xfrm>
          <a:prstGeom prst="rect">
            <a:avLst/>
          </a:prstGeom>
        </p:spPr>
      </p:pic>
    </p:spTree>
    <p:extLst>
      <p:ext uri="{BB962C8B-B14F-4D97-AF65-F5344CB8AC3E}">
        <p14:creationId xmlns:p14="http://schemas.microsoft.com/office/powerpoint/2010/main" val="19020311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vak 6">
            <a:extLst>
              <a:ext uri="{FF2B5EF4-FFF2-40B4-BE49-F238E27FC236}">
                <a16:creationId xmlns:a16="http://schemas.microsoft.com/office/drawing/2014/main" id="{5A9D623F-3BE8-5B69-5C61-7F24DF5DE54A}"/>
              </a:ext>
            </a:extLst>
          </p:cNvPr>
          <p:cNvSpPr txBox="1"/>
          <p:nvPr/>
        </p:nvSpPr>
        <p:spPr>
          <a:xfrm>
            <a:off x="1146686" y="882049"/>
            <a:ext cx="8985455" cy="489364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black"/>
                </a:solidFill>
                <a:effectLst/>
                <a:uLnTx/>
                <a:uFillTx/>
                <a:latin typeface="Arial"/>
                <a:ea typeface="+mn-ea"/>
                <a:cs typeface="+mn-cs"/>
              </a:rPr>
              <a:t>Les 2: Generatieve vermeerdering:</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2400" dirty="0">
                <a:solidFill>
                  <a:prstClr val="black"/>
                </a:solidFill>
                <a:latin typeface="Arial"/>
              </a:rPr>
              <a:t>Varens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black"/>
                </a:solidFill>
                <a:effectLst/>
                <a:uLnTx/>
                <a:uFillTx/>
                <a:latin typeface="Arial"/>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black"/>
                </a:solidFill>
                <a:effectLst/>
                <a:uLnTx/>
                <a:uFillTx/>
                <a:latin typeface="Arial"/>
                <a:ea typeface="+mn-ea"/>
                <a:cs typeface="+mn-cs"/>
              </a:rPr>
              <a:t>Varens vermeerderen zich door middel van sporen.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black"/>
                </a:solidFill>
                <a:effectLst/>
                <a:uLnTx/>
                <a:uFillTx/>
                <a:latin typeface="Arial"/>
                <a:ea typeface="+mn-ea"/>
                <a:cs typeface="+mn-cs"/>
              </a:rPr>
              <a:t>We kennen hier </a:t>
            </a:r>
            <a:r>
              <a:rPr kumimoji="0" lang="nl-NL" sz="2400" b="0" i="0" u="sng" strike="noStrike" kern="1200" cap="none" spc="0" normalizeH="0" baseline="0" noProof="0" dirty="0">
                <a:ln>
                  <a:noFill/>
                </a:ln>
                <a:solidFill>
                  <a:prstClr val="black"/>
                </a:solidFill>
                <a:effectLst/>
                <a:uLnTx/>
                <a:uFillTx/>
                <a:latin typeface="Arial"/>
                <a:ea typeface="+mn-ea"/>
                <a:cs typeface="+mn-cs"/>
              </a:rPr>
              <a:t>twee fases</a:t>
            </a:r>
            <a:r>
              <a:rPr kumimoji="0" lang="nl-NL" sz="2400" b="0" i="0" u="none" strike="noStrike" kern="1200" cap="none" spc="0" normalizeH="0" baseline="0" noProof="0" dirty="0">
                <a:ln>
                  <a:noFill/>
                </a:ln>
                <a:solidFill>
                  <a:prstClr val="black"/>
                </a:solidFill>
                <a:effectLst/>
                <a:uLnTx/>
                <a:uFillTx/>
                <a:latin typeface="Arial"/>
                <a:ea typeface="+mn-ea"/>
                <a:cs typeface="+mn-cs"/>
              </a:rPr>
              <a:t>, die elkaar afwisselen namelijk: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black"/>
                </a:solidFill>
                <a:effectLst/>
                <a:uLnTx/>
                <a:uFillTx/>
                <a:latin typeface="Arial"/>
                <a:ea typeface="+mn-ea"/>
                <a:cs typeface="+mn-cs"/>
              </a:rPr>
              <a:t>-De ongeslachtelijke fase, dit is het ontstaan van sporen en voorkiemen.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black"/>
                </a:solidFill>
                <a:effectLst/>
                <a:uLnTx/>
                <a:uFillTx/>
                <a:latin typeface="Arial"/>
                <a:ea typeface="+mn-ea"/>
                <a:cs typeface="+mn-cs"/>
              </a:rPr>
              <a:t>-De geslachtelijke fase, dit is het samensmelten van de mannelijke zaadcel en vrouwelijke eicel.</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2400" dirty="0">
                <a:solidFill>
                  <a:prstClr val="black"/>
                </a:solidFill>
                <a:latin typeface="Arial"/>
              </a:rPr>
              <a:t>-De bevruchte eicel ontwikkelt zich nu tot echte plant. </a:t>
            </a:r>
            <a:endParaRPr kumimoji="0" lang="nl-NL" sz="24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2400" dirty="0">
              <a:solidFill>
                <a:prstClr val="black"/>
              </a:solidFill>
              <a:latin typeface="Arial"/>
            </a:endParaRPr>
          </a:p>
        </p:txBody>
      </p:sp>
      <p:pic>
        <p:nvPicPr>
          <p:cNvPr id="2" name="Afbeelding 1">
            <a:extLst>
              <a:ext uri="{FF2B5EF4-FFF2-40B4-BE49-F238E27FC236}">
                <a16:creationId xmlns:a16="http://schemas.microsoft.com/office/drawing/2014/main" id="{5E51F393-0C0E-2661-F095-8BC13A45339F}"/>
              </a:ext>
            </a:extLst>
          </p:cNvPr>
          <p:cNvPicPr>
            <a:picLocks noChangeAspect="1"/>
          </p:cNvPicPr>
          <p:nvPr/>
        </p:nvPicPr>
        <p:blipFill>
          <a:blip r:embed="rId2"/>
          <a:stretch>
            <a:fillRect/>
          </a:stretch>
        </p:blipFill>
        <p:spPr>
          <a:xfrm>
            <a:off x="9362850" y="191358"/>
            <a:ext cx="2639797" cy="1755800"/>
          </a:xfrm>
          <a:prstGeom prst="rect">
            <a:avLst/>
          </a:prstGeom>
        </p:spPr>
      </p:pic>
    </p:spTree>
    <p:extLst>
      <p:ext uri="{BB962C8B-B14F-4D97-AF65-F5344CB8AC3E}">
        <p14:creationId xmlns:p14="http://schemas.microsoft.com/office/powerpoint/2010/main" val="17398449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vak 6">
            <a:extLst>
              <a:ext uri="{FF2B5EF4-FFF2-40B4-BE49-F238E27FC236}">
                <a16:creationId xmlns:a16="http://schemas.microsoft.com/office/drawing/2014/main" id="{5A9D623F-3BE8-5B69-5C61-7F24DF5DE54A}"/>
              </a:ext>
            </a:extLst>
          </p:cNvPr>
          <p:cNvSpPr txBox="1"/>
          <p:nvPr/>
        </p:nvSpPr>
        <p:spPr>
          <a:xfrm>
            <a:off x="1146686" y="882049"/>
            <a:ext cx="8985455" cy="230832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black"/>
                </a:solidFill>
                <a:effectLst/>
                <a:uLnTx/>
                <a:uFillTx/>
                <a:latin typeface="Arial"/>
                <a:ea typeface="+mn-ea"/>
                <a:cs typeface="+mn-cs"/>
              </a:rPr>
              <a:t>Les 2: Generatieve vermeerdering:</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2400" dirty="0">
                <a:solidFill>
                  <a:prstClr val="black"/>
                </a:solidFill>
                <a:latin typeface="Arial"/>
              </a:rPr>
              <a:t>Varens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black"/>
                </a:solidFill>
                <a:effectLst/>
                <a:uLnTx/>
                <a:uFillTx/>
                <a:latin typeface="Arial"/>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2400" dirty="0">
              <a:solidFill>
                <a:prstClr val="black"/>
              </a:solidFill>
              <a:latin typeface="Arial"/>
            </a:endParaRPr>
          </a:p>
        </p:txBody>
      </p:sp>
      <p:pic>
        <p:nvPicPr>
          <p:cNvPr id="2" name="Afbeelding 1">
            <a:extLst>
              <a:ext uri="{FF2B5EF4-FFF2-40B4-BE49-F238E27FC236}">
                <a16:creationId xmlns:a16="http://schemas.microsoft.com/office/drawing/2014/main" id="{5E51F393-0C0E-2661-F095-8BC13A45339F}"/>
              </a:ext>
            </a:extLst>
          </p:cNvPr>
          <p:cNvPicPr>
            <a:picLocks noChangeAspect="1"/>
          </p:cNvPicPr>
          <p:nvPr/>
        </p:nvPicPr>
        <p:blipFill>
          <a:blip r:embed="rId3"/>
          <a:stretch>
            <a:fillRect/>
          </a:stretch>
        </p:blipFill>
        <p:spPr>
          <a:xfrm>
            <a:off x="9362850" y="191358"/>
            <a:ext cx="2639797" cy="1755800"/>
          </a:xfrm>
          <a:prstGeom prst="rect">
            <a:avLst/>
          </a:prstGeom>
        </p:spPr>
      </p:pic>
      <p:pic>
        <p:nvPicPr>
          <p:cNvPr id="3" name="Onlinemedia 2" title="Operation: Emerald Leaf (Life Cycle of a Fern)">
            <a:hlinkClick r:id="" action="ppaction://media"/>
            <a:extLst>
              <a:ext uri="{FF2B5EF4-FFF2-40B4-BE49-F238E27FC236}">
                <a16:creationId xmlns:a16="http://schemas.microsoft.com/office/drawing/2014/main" id="{1CB12B66-C56E-EA5E-2DCF-792BADE1D004}"/>
              </a:ext>
            </a:extLst>
          </p:cNvPr>
          <p:cNvPicPr>
            <a:picLocks noRot="1" noChangeAspect="1"/>
          </p:cNvPicPr>
          <p:nvPr>
            <a:videoFile r:link="rId1"/>
          </p:nvPr>
        </p:nvPicPr>
        <p:blipFill>
          <a:blip r:embed="rId4"/>
          <a:stretch>
            <a:fillRect/>
          </a:stretch>
        </p:blipFill>
        <p:spPr>
          <a:xfrm>
            <a:off x="1146686" y="1855841"/>
            <a:ext cx="8071056" cy="4560147"/>
          </a:xfrm>
          <a:prstGeom prst="rect">
            <a:avLst/>
          </a:prstGeom>
        </p:spPr>
      </p:pic>
    </p:spTree>
    <p:extLst>
      <p:ext uri="{BB962C8B-B14F-4D97-AF65-F5344CB8AC3E}">
        <p14:creationId xmlns:p14="http://schemas.microsoft.com/office/powerpoint/2010/main" val="1176246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vak 6">
            <a:extLst>
              <a:ext uri="{FF2B5EF4-FFF2-40B4-BE49-F238E27FC236}">
                <a16:creationId xmlns:a16="http://schemas.microsoft.com/office/drawing/2014/main" id="{5A9D623F-3BE8-5B69-5C61-7F24DF5DE54A}"/>
              </a:ext>
            </a:extLst>
          </p:cNvPr>
          <p:cNvSpPr txBox="1"/>
          <p:nvPr/>
        </p:nvSpPr>
        <p:spPr>
          <a:xfrm>
            <a:off x="969706" y="557585"/>
            <a:ext cx="8985455" cy="156966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black"/>
                </a:solidFill>
                <a:effectLst/>
                <a:uLnTx/>
                <a:uFillTx/>
                <a:latin typeface="Arial"/>
                <a:ea typeface="+mn-ea"/>
                <a:cs typeface="+mn-cs"/>
              </a:rPr>
              <a:t>Les 2: Generatieve vermeerdering: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2400" dirty="0">
              <a:solidFill>
                <a:prstClr val="black"/>
              </a:solidFill>
              <a:latin typeface="Arial"/>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2400" dirty="0">
                <a:solidFill>
                  <a:prstClr val="black"/>
                </a:solidFill>
                <a:latin typeface="Arial"/>
              </a:rPr>
              <a:t>Maak nu lesbrief 2</a:t>
            </a:r>
          </a:p>
          <a:p>
            <a:pPr marR="0" lvl="0" algn="l" defTabSz="914400" rtl="0" eaLnBrk="1" fontAlgn="auto" latinLnBrk="0" hangingPunct="1">
              <a:lnSpc>
                <a:spcPct val="100000"/>
              </a:lnSpc>
              <a:spcBef>
                <a:spcPts val="0"/>
              </a:spcBef>
              <a:spcAft>
                <a:spcPts val="0"/>
              </a:spcAft>
              <a:buClrTx/>
              <a:buSzTx/>
              <a:tabLst/>
              <a:defRPr/>
            </a:pPr>
            <a:endParaRPr kumimoji="0" lang="nl-NL" sz="2400" b="0" i="0" u="none" strike="noStrike" kern="1200" cap="none" spc="0" normalizeH="0" baseline="0" noProof="0" dirty="0">
              <a:ln>
                <a:noFill/>
              </a:ln>
              <a:solidFill>
                <a:prstClr val="black"/>
              </a:solidFill>
              <a:effectLst/>
              <a:uLnTx/>
              <a:uFillTx/>
              <a:latin typeface="Arial"/>
              <a:ea typeface="+mn-ea"/>
              <a:cs typeface="+mn-cs"/>
            </a:endParaRPr>
          </a:p>
        </p:txBody>
      </p:sp>
      <p:pic>
        <p:nvPicPr>
          <p:cNvPr id="2" name="Afbeelding 1">
            <a:extLst>
              <a:ext uri="{FF2B5EF4-FFF2-40B4-BE49-F238E27FC236}">
                <a16:creationId xmlns:a16="http://schemas.microsoft.com/office/drawing/2014/main" id="{F57578A7-4E14-85AC-8AD1-10AB6BAA1E7A}"/>
              </a:ext>
            </a:extLst>
          </p:cNvPr>
          <p:cNvPicPr>
            <a:picLocks noChangeAspect="1"/>
          </p:cNvPicPr>
          <p:nvPr/>
        </p:nvPicPr>
        <p:blipFill>
          <a:blip r:embed="rId2"/>
          <a:stretch>
            <a:fillRect/>
          </a:stretch>
        </p:blipFill>
        <p:spPr>
          <a:xfrm>
            <a:off x="3849329" y="2123769"/>
            <a:ext cx="4008181" cy="3847854"/>
          </a:xfrm>
          <a:prstGeom prst="rect">
            <a:avLst/>
          </a:prstGeom>
        </p:spPr>
      </p:pic>
    </p:spTree>
    <p:extLst>
      <p:ext uri="{BB962C8B-B14F-4D97-AF65-F5344CB8AC3E}">
        <p14:creationId xmlns:p14="http://schemas.microsoft.com/office/powerpoint/2010/main" val="15834377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818706" y="1239745"/>
            <a:ext cx="9785383" cy="417944"/>
          </a:xfrm>
        </p:spPr>
        <p:txBody>
          <a:bodyPr>
            <a:normAutofit/>
          </a:bodyPr>
          <a:lstStyle/>
          <a:p>
            <a:pPr algn="ctr"/>
            <a:r>
              <a:rPr lang="nl-NL" sz="2700" i="1" dirty="0"/>
              <a:t>Planning lessen</a:t>
            </a:r>
          </a:p>
        </p:txBody>
      </p:sp>
      <p:sp>
        <p:nvSpPr>
          <p:cNvPr id="4" name="Tekstvak 3">
            <a:extLst>
              <a:ext uri="{FF2B5EF4-FFF2-40B4-BE49-F238E27FC236}">
                <a16:creationId xmlns:a16="http://schemas.microsoft.com/office/drawing/2014/main" id="{28ACA456-B4DE-7786-6529-379EA277C302}"/>
              </a:ext>
            </a:extLst>
          </p:cNvPr>
          <p:cNvSpPr txBox="1"/>
          <p:nvPr/>
        </p:nvSpPr>
        <p:spPr>
          <a:xfrm>
            <a:off x="442452" y="1823568"/>
            <a:ext cx="10606548" cy="4524315"/>
          </a:xfrm>
          <a:prstGeom prst="rect">
            <a:avLst/>
          </a:prstGeom>
          <a:noFill/>
        </p:spPr>
        <p:txBody>
          <a:bodyPr wrap="square" rtlCol="0">
            <a:spAutoFit/>
          </a:bodyPr>
          <a:lstStyle/>
          <a:p>
            <a:r>
              <a:rPr lang="nl-NL" sz="2400" dirty="0"/>
              <a:t>Les 1: Generatieve vermeerdering:  Algemeen, Eisen die we aan zaad 	stellen &amp; Kiemingsfactoren</a:t>
            </a:r>
          </a:p>
          <a:p>
            <a:endParaRPr lang="nl-NL" sz="2400" dirty="0"/>
          </a:p>
          <a:p>
            <a:r>
              <a:rPr lang="nl-NL" sz="2400" dirty="0"/>
              <a:t>Les 2: Generatieve vermeerdering: Bewerkingen bij zaden plaats en 	methodes van zaaien , Varens</a:t>
            </a:r>
          </a:p>
          <a:p>
            <a:endParaRPr lang="nl-NL" sz="2400" dirty="0"/>
          </a:p>
          <a:p>
            <a:r>
              <a:rPr lang="nl-NL" sz="2400" dirty="0"/>
              <a:t>Les 3: Vegetatieve vermeerdering : Algemeen, Methoden , Bollen, Knollen 	</a:t>
            </a:r>
            <a:r>
              <a:rPr lang="nl-NL" sz="2400" dirty="0" err="1"/>
              <a:t>Rhizomen</a:t>
            </a:r>
            <a:r>
              <a:rPr lang="nl-NL" sz="2400" dirty="0"/>
              <a:t> Scheuren</a:t>
            </a:r>
          </a:p>
          <a:p>
            <a:endParaRPr lang="nl-NL" sz="2400" dirty="0"/>
          </a:p>
          <a:p>
            <a:r>
              <a:rPr lang="nl-NL" sz="2400" dirty="0"/>
              <a:t>Les 4: Vegetatieve vermeerdering: Afleggen, Marcoteren en Stekken</a:t>
            </a:r>
          </a:p>
          <a:p>
            <a:endParaRPr lang="nl-NL" sz="2400" dirty="0"/>
          </a:p>
          <a:p>
            <a:r>
              <a:rPr lang="nl-NL" sz="2400" dirty="0"/>
              <a:t>Les 5 Vegetatieve vermeerdering: Enten en In Vitro vermeerdering</a:t>
            </a:r>
          </a:p>
        </p:txBody>
      </p:sp>
      <p:pic>
        <p:nvPicPr>
          <p:cNvPr id="7" name="Afbeelding 6">
            <a:extLst>
              <a:ext uri="{FF2B5EF4-FFF2-40B4-BE49-F238E27FC236}">
                <a16:creationId xmlns:a16="http://schemas.microsoft.com/office/drawing/2014/main" id="{7666CD93-1B9E-5BEC-A995-94307ECFF6A5}"/>
              </a:ext>
            </a:extLst>
          </p:cNvPr>
          <p:cNvPicPr>
            <a:picLocks noChangeAspect="1"/>
          </p:cNvPicPr>
          <p:nvPr/>
        </p:nvPicPr>
        <p:blipFill>
          <a:blip r:embed="rId3"/>
          <a:stretch>
            <a:fillRect/>
          </a:stretch>
        </p:blipFill>
        <p:spPr>
          <a:xfrm>
            <a:off x="2477729" y="316508"/>
            <a:ext cx="1384572" cy="1341181"/>
          </a:xfrm>
          <a:prstGeom prst="rect">
            <a:avLst/>
          </a:prstGeom>
        </p:spPr>
      </p:pic>
      <p:pic>
        <p:nvPicPr>
          <p:cNvPr id="8" name="Afbeelding 7">
            <a:extLst>
              <a:ext uri="{FF2B5EF4-FFF2-40B4-BE49-F238E27FC236}">
                <a16:creationId xmlns:a16="http://schemas.microsoft.com/office/drawing/2014/main" id="{FDC85AD3-5A26-7B69-7AE1-C61B3C2C84BA}"/>
              </a:ext>
            </a:extLst>
          </p:cNvPr>
          <p:cNvPicPr>
            <a:picLocks noChangeAspect="1"/>
          </p:cNvPicPr>
          <p:nvPr/>
        </p:nvPicPr>
        <p:blipFill>
          <a:blip r:embed="rId4"/>
          <a:stretch>
            <a:fillRect/>
          </a:stretch>
        </p:blipFill>
        <p:spPr>
          <a:xfrm>
            <a:off x="7666023" y="316508"/>
            <a:ext cx="1690655" cy="1291122"/>
          </a:xfrm>
          <a:prstGeom prst="rect">
            <a:avLst/>
          </a:prstGeom>
        </p:spPr>
      </p:pic>
    </p:spTree>
    <p:extLst>
      <p:ext uri="{BB962C8B-B14F-4D97-AF65-F5344CB8AC3E}">
        <p14:creationId xmlns:p14="http://schemas.microsoft.com/office/powerpoint/2010/main" val="9632019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818706" y="1239745"/>
            <a:ext cx="9785383" cy="417944"/>
          </a:xfrm>
        </p:spPr>
        <p:txBody>
          <a:bodyPr>
            <a:normAutofit/>
          </a:bodyPr>
          <a:lstStyle/>
          <a:p>
            <a:pPr algn="ctr"/>
            <a:r>
              <a:rPr lang="nl-NL" sz="2700" i="1" dirty="0"/>
              <a:t>Methode</a:t>
            </a:r>
          </a:p>
        </p:txBody>
      </p:sp>
      <p:sp>
        <p:nvSpPr>
          <p:cNvPr id="3" name="Ondertitel 2"/>
          <p:cNvSpPr>
            <a:spLocks noGrp="1"/>
          </p:cNvSpPr>
          <p:nvPr>
            <p:ph type="subTitle" idx="1"/>
          </p:nvPr>
        </p:nvSpPr>
        <p:spPr>
          <a:xfrm>
            <a:off x="965746" y="1808820"/>
            <a:ext cx="9977558" cy="4002045"/>
          </a:xfrm>
        </p:spPr>
        <p:txBody>
          <a:bodyPr>
            <a:normAutofit/>
          </a:bodyPr>
          <a:lstStyle/>
          <a:p>
            <a:pPr marL="285750" indent="-285750" algn="l">
              <a:buFont typeface="Arial" panose="020B0604020202020204" pitchFamily="34" charset="0"/>
              <a:buChar char="•"/>
            </a:pPr>
            <a:endParaRPr lang="nl-NL" sz="2000" dirty="0">
              <a:solidFill>
                <a:schemeClr val="tx1"/>
              </a:solidFill>
            </a:endParaRPr>
          </a:p>
          <a:p>
            <a:pPr marL="742950" lvl="1" indent="-285750" algn="l">
              <a:buFont typeface="Arial" panose="020B0604020202020204" pitchFamily="34" charset="0"/>
              <a:buChar char="•"/>
            </a:pPr>
            <a:endParaRPr lang="nl-NL" sz="2000" dirty="0">
              <a:solidFill>
                <a:schemeClr val="tx1"/>
              </a:solidFill>
            </a:endParaRPr>
          </a:p>
          <a:p>
            <a:pPr algn="l"/>
            <a:endParaRPr lang="nl-NL" sz="2000" dirty="0">
              <a:solidFill>
                <a:schemeClr val="tx1"/>
              </a:solidFill>
            </a:endParaRPr>
          </a:p>
          <a:p>
            <a:pPr algn="ctr"/>
            <a:endParaRPr lang="nl-NL" sz="2000" dirty="0">
              <a:solidFill>
                <a:schemeClr val="tx1"/>
              </a:solidFill>
            </a:endParaRPr>
          </a:p>
          <a:p>
            <a:pPr algn="ctr"/>
            <a:endParaRPr lang="nl-NL" sz="2000" dirty="0">
              <a:solidFill>
                <a:schemeClr val="tx1"/>
              </a:solidFill>
            </a:endParaRPr>
          </a:p>
          <a:p>
            <a:pPr algn="ctr"/>
            <a:endParaRPr lang="nl-NL" sz="2000" dirty="0">
              <a:solidFill>
                <a:schemeClr val="tx1"/>
              </a:solidFill>
            </a:endParaRPr>
          </a:p>
          <a:p>
            <a:pPr algn="ctr"/>
            <a:endParaRPr lang="nl-NL" sz="2000" dirty="0">
              <a:solidFill>
                <a:schemeClr val="tx1"/>
              </a:solidFill>
            </a:endParaRPr>
          </a:p>
          <a:p>
            <a:pPr algn="ctr"/>
            <a:endParaRPr lang="nl-NL" sz="2000" dirty="0">
              <a:solidFill>
                <a:schemeClr val="tx1"/>
              </a:solidFill>
            </a:endParaRPr>
          </a:p>
          <a:p>
            <a:pPr algn="ctr"/>
            <a:endParaRPr lang="nl-NL" sz="2000" dirty="0">
              <a:solidFill>
                <a:schemeClr val="tx1"/>
              </a:solidFill>
            </a:endParaRPr>
          </a:p>
          <a:p>
            <a:pPr algn="ctr"/>
            <a:endParaRPr lang="nl-NL" sz="1600" dirty="0"/>
          </a:p>
          <a:p>
            <a:pPr algn="ctr"/>
            <a:endParaRPr lang="nl-NL" sz="1600" dirty="0"/>
          </a:p>
          <a:p>
            <a:pPr algn="ctr"/>
            <a:endParaRPr lang="nl-NL" sz="1600" dirty="0"/>
          </a:p>
        </p:txBody>
      </p:sp>
      <p:pic>
        <p:nvPicPr>
          <p:cNvPr id="8" name="Afbeelding 7">
            <a:extLst>
              <a:ext uri="{FF2B5EF4-FFF2-40B4-BE49-F238E27FC236}">
                <a16:creationId xmlns:a16="http://schemas.microsoft.com/office/drawing/2014/main" id="{FE650FCB-59D3-C5E6-1CBD-28322F13DE55}"/>
              </a:ext>
            </a:extLst>
          </p:cNvPr>
          <p:cNvPicPr>
            <a:picLocks noChangeAspect="1"/>
          </p:cNvPicPr>
          <p:nvPr/>
        </p:nvPicPr>
        <p:blipFill>
          <a:blip r:embed="rId3"/>
          <a:stretch>
            <a:fillRect/>
          </a:stretch>
        </p:blipFill>
        <p:spPr>
          <a:xfrm>
            <a:off x="3779138" y="1808820"/>
            <a:ext cx="4350774" cy="4693634"/>
          </a:xfrm>
          <a:prstGeom prst="rect">
            <a:avLst/>
          </a:prstGeom>
        </p:spPr>
      </p:pic>
    </p:spTree>
    <p:extLst>
      <p:ext uri="{BB962C8B-B14F-4D97-AF65-F5344CB8AC3E}">
        <p14:creationId xmlns:p14="http://schemas.microsoft.com/office/powerpoint/2010/main" val="32702774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vak 6">
            <a:extLst>
              <a:ext uri="{FF2B5EF4-FFF2-40B4-BE49-F238E27FC236}">
                <a16:creationId xmlns:a16="http://schemas.microsoft.com/office/drawing/2014/main" id="{5A9D623F-3BE8-5B69-5C61-7F24DF5DE54A}"/>
              </a:ext>
            </a:extLst>
          </p:cNvPr>
          <p:cNvSpPr txBox="1"/>
          <p:nvPr/>
        </p:nvSpPr>
        <p:spPr>
          <a:xfrm>
            <a:off x="1146686" y="882049"/>
            <a:ext cx="8985455" cy="193899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black"/>
                </a:solidFill>
                <a:effectLst/>
                <a:uLnTx/>
                <a:uFillTx/>
                <a:latin typeface="Arial"/>
                <a:ea typeface="+mn-ea"/>
                <a:cs typeface="+mn-cs"/>
              </a:rPr>
              <a:t>Les 2: Generatieve vermeerdering: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2400" dirty="0">
              <a:solidFill>
                <a:prstClr val="black"/>
              </a:solidFill>
              <a:latin typeface="Arial"/>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2400" dirty="0">
                <a:solidFill>
                  <a:prstClr val="black"/>
                </a:solidFill>
                <a:latin typeface="Arial"/>
              </a:rPr>
              <a:t>Bewerkingen bij zaden</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2400" dirty="0">
                <a:solidFill>
                  <a:prstClr val="black"/>
                </a:solidFill>
                <a:latin typeface="Arial"/>
              </a:rPr>
              <a:t>Plaats en methodes van zaaien</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2400" dirty="0">
                <a:solidFill>
                  <a:prstClr val="black"/>
                </a:solidFill>
                <a:latin typeface="Arial"/>
              </a:rPr>
              <a:t>Varens</a:t>
            </a:r>
          </a:p>
        </p:txBody>
      </p:sp>
      <p:pic>
        <p:nvPicPr>
          <p:cNvPr id="4" name="Afbeelding 3">
            <a:extLst>
              <a:ext uri="{FF2B5EF4-FFF2-40B4-BE49-F238E27FC236}">
                <a16:creationId xmlns:a16="http://schemas.microsoft.com/office/drawing/2014/main" id="{737CA86B-6D04-57A1-C4C3-D241D84F0AD4}"/>
              </a:ext>
            </a:extLst>
          </p:cNvPr>
          <p:cNvPicPr>
            <a:picLocks noChangeAspect="1"/>
          </p:cNvPicPr>
          <p:nvPr/>
        </p:nvPicPr>
        <p:blipFill>
          <a:blip r:embed="rId2"/>
          <a:stretch>
            <a:fillRect/>
          </a:stretch>
        </p:blipFill>
        <p:spPr>
          <a:xfrm>
            <a:off x="4416528" y="4036960"/>
            <a:ext cx="2788920" cy="1743075"/>
          </a:xfrm>
          <a:prstGeom prst="rect">
            <a:avLst/>
          </a:prstGeom>
        </p:spPr>
      </p:pic>
      <p:pic>
        <p:nvPicPr>
          <p:cNvPr id="5" name="Afbeelding 4">
            <a:extLst>
              <a:ext uri="{FF2B5EF4-FFF2-40B4-BE49-F238E27FC236}">
                <a16:creationId xmlns:a16="http://schemas.microsoft.com/office/drawing/2014/main" id="{47090361-B25B-6C48-6ECD-166B7FA4464E}"/>
              </a:ext>
            </a:extLst>
          </p:cNvPr>
          <p:cNvPicPr>
            <a:picLocks noChangeAspect="1"/>
          </p:cNvPicPr>
          <p:nvPr/>
        </p:nvPicPr>
        <p:blipFill>
          <a:blip r:embed="rId3"/>
          <a:stretch>
            <a:fillRect/>
          </a:stretch>
        </p:blipFill>
        <p:spPr>
          <a:xfrm>
            <a:off x="7492182" y="3899565"/>
            <a:ext cx="2639960" cy="1756773"/>
          </a:xfrm>
          <a:prstGeom prst="rect">
            <a:avLst/>
          </a:prstGeom>
        </p:spPr>
      </p:pic>
      <p:pic>
        <p:nvPicPr>
          <p:cNvPr id="6" name="Afbeelding 5">
            <a:extLst>
              <a:ext uri="{FF2B5EF4-FFF2-40B4-BE49-F238E27FC236}">
                <a16:creationId xmlns:a16="http://schemas.microsoft.com/office/drawing/2014/main" id="{8139D59B-03C1-DD11-1172-9803775216A5}"/>
              </a:ext>
            </a:extLst>
          </p:cNvPr>
          <p:cNvPicPr>
            <a:picLocks noChangeAspect="1"/>
          </p:cNvPicPr>
          <p:nvPr/>
        </p:nvPicPr>
        <p:blipFill>
          <a:blip r:embed="rId4"/>
          <a:stretch>
            <a:fillRect/>
          </a:stretch>
        </p:blipFill>
        <p:spPr>
          <a:xfrm>
            <a:off x="1938153" y="3657600"/>
            <a:ext cx="2335008" cy="2122435"/>
          </a:xfrm>
          <a:prstGeom prst="rect">
            <a:avLst/>
          </a:prstGeom>
        </p:spPr>
      </p:pic>
    </p:spTree>
    <p:extLst>
      <p:ext uri="{BB962C8B-B14F-4D97-AF65-F5344CB8AC3E}">
        <p14:creationId xmlns:p14="http://schemas.microsoft.com/office/powerpoint/2010/main" val="2217606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vak 6">
            <a:extLst>
              <a:ext uri="{FF2B5EF4-FFF2-40B4-BE49-F238E27FC236}">
                <a16:creationId xmlns:a16="http://schemas.microsoft.com/office/drawing/2014/main" id="{5A9D623F-3BE8-5B69-5C61-7F24DF5DE54A}"/>
              </a:ext>
            </a:extLst>
          </p:cNvPr>
          <p:cNvSpPr txBox="1"/>
          <p:nvPr/>
        </p:nvSpPr>
        <p:spPr>
          <a:xfrm>
            <a:off x="1146686" y="882049"/>
            <a:ext cx="8985455"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black"/>
                </a:solidFill>
                <a:effectLst/>
                <a:uLnTx/>
                <a:uFillTx/>
                <a:latin typeface="Arial"/>
                <a:ea typeface="+mn-ea"/>
                <a:cs typeface="+mn-cs"/>
              </a:rPr>
              <a:t>Les 2: Generatieve vermeerdering: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2400" dirty="0">
              <a:solidFill>
                <a:prstClr val="black"/>
              </a:solidFill>
              <a:latin typeface="Arial"/>
            </a:endParaRPr>
          </a:p>
        </p:txBody>
      </p:sp>
      <p:sp>
        <p:nvSpPr>
          <p:cNvPr id="3" name="Tekstvak 2">
            <a:extLst>
              <a:ext uri="{FF2B5EF4-FFF2-40B4-BE49-F238E27FC236}">
                <a16:creationId xmlns:a16="http://schemas.microsoft.com/office/drawing/2014/main" id="{031EC28B-5D1F-06D8-CAE2-036EC0252518}"/>
              </a:ext>
            </a:extLst>
          </p:cNvPr>
          <p:cNvSpPr txBox="1"/>
          <p:nvPr/>
        </p:nvSpPr>
        <p:spPr>
          <a:xfrm>
            <a:off x="1146686" y="1713046"/>
            <a:ext cx="8543004" cy="2677656"/>
          </a:xfrm>
          <a:prstGeom prst="rect">
            <a:avLst/>
          </a:prstGeom>
          <a:noFill/>
        </p:spPr>
        <p:txBody>
          <a:bodyPr wrap="square">
            <a:spAutoFit/>
          </a:bodyPr>
          <a:lstStyle/>
          <a:p>
            <a:r>
              <a:rPr lang="nl-NL" sz="2400" dirty="0"/>
              <a:t>1.4 Bewerkingen bij zaden</a:t>
            </a:r>
          </a:p>
          <a:p>
            <a:endParaRPr lang="nl-NL" sz="2400" dirty="0"/>
          </a:p>
          <a:p>
            <a:r>
              <a:rPr lang="nl-NL" sz="2400" dirty="0"/>
              <a:t>Doel: beter uit te zaaien en gelijkmatiger opkomst</a:t>
            </a:r>
          </a:p>
          <a:p>
            <a:r>
              <a:rPr lang="nl-NL" sz="2400" dirty="0"/>
              <a:t>- Gradueren:	Sorteren op gewicht.</a:t>
            </a:r>
          </a:p>
          <a:p>
            <a:r>
              <a:rPr lang="nl-NL" sz="2400" dirty="0"/>
              <a:t>- </a:t>
            </a:r>
            <a:r>
              <a:rPr lang="nl-NL" sz="2400" dirty="0" err="1"/>
              <a:t>Callibreren</a:t>
            </a:r>
            <a:r>
              <a:rPr lang="nl-NL" sz="2400" dirty="0"/>
              <a:t>: Sorteren op vorm en grootte.</a:t>
            </a:r>
          </a:p>
          <a:p>
            <a:r>
              <a:rPr lang="nl-NL" sz="2400" dirty="0"/>
              <a:t>- Pilleren:	Elk zaadje wordt dan omhuld met een 				kleiachtige stof tot een ronde vorm</a:t>
            </a:r>
          </a:p>
        </p:txBody>
      </p:sp>
      <p:pic>
        <p:nvPicPr>
          <p:cNvPr id="5" name="Afbeelding 4">
            <a:extLst>
              <a:ext uri="{FF2B5EF4-FFF2-40B4-BE49-F238E27FC236}">
                <a16:creationId xmlns:a16="http://schemas.microsoft.com/office/drawing/2014/main" id="{5A5B8F72-AC49-A508-C891-84A824995439}"/>
              </a:ext>
            </a:extLst>
          </p:cNvPr>
          <p:cNvPicPr>
            <a:picLocks noChangeAspect="1"/>
          </p:cNvPicPr>
          <p:nvPr/>
        </p:nvPicPr>
        <p:blipFill>
          <a:blip r:embed="rId2"/>
          <a:stretch>
            <a:fillRect/>
          </a:stretch>
        </p:blipFill>
        <p:spPr>
          <a:xfrm>
            <a:off x="2367270" y="4578216"/>
            <a:ext cx="5038725" cy="1133475"/>
          </a:xfrm>
          <a:prstGeom prst="rect">
            <a:avLst/>
          </a:prstGeom>
        </p:spPr>
      </p:pic>
      <p:sp>
        <p:nvSpPr>
          <p:cNvPr id="6" name="Tekstvak 5">
            <a:extLst>
              <a:ext uri="{FF2B5EF4-FFF2-40B4-BE49-F238E27FC236}">
                <a16:creationId xmlns:a16="http://schemas.microsoft.com/office/drawing/2014/main" id="{6722976D-262C-325A-94B0-EC1D29AE5B02}"/>
              </a:ext>
            </a:extLst>
          </p:cNvPr>
          <p:cNvSpPr txBox="1"/>
          <p:nvPr/>
        </p:nvSpPr>
        <p:spPr>
          <a:xfrm>
            <a:off x="8273845" y="4159045"/>
            <a:ext cx="3672349" cy="2462213"/>
          </a:xfrm>
          <a:prstGeom prst="rect">
            <a:avLst/>
          </a:prstGeom>
          <a:noFill/>
          <a:ln>
            <a:solidFill>
              <a:srgbClr val="FF0000"/>
            </a:solidFill>
          </a:ln>
        </p:spPr>
        <p:txBody>
          <a:bodyPr wrap="square" rtlCol="0">
            <a:spAutoFit/>
          </a:bodyPr>
          <a:lstStyle/>
          <a:p>
            <a:r>
              <a:rPr lang="nl-NL" sz="1400" dirty="0">
                <a:solidFill>
                  <a:srgbClr val="FF0000"/>
                </a:solidFill>
              </a:rPr>
              <a:t>Voordelen pillenzaad:</a:t>
            </a:r>
          </a:p>
          <a:p>
            <a:r>
              <a:rPr lang="nl-NL" sz="1400" dirty="0">
                <a:solidFill>
                  <a:srgbClr val="FF0000"/>
                </a:solidFill>
              </a:rPr>
              <a:t>- mogelijkheid machinaal op afstand te zaaien;</a:t>
            </a:r>
          </a:p>
          <a:p>
            <a:r>
              <a:rPr lang="nl-NL" sz="1400" dirty="0">
                <a:solidFill>
                  <a:srgbClr val="FF0000"/>
                </a:solidFill>
              </a:rPr>
              <a:t>- </a:t>
            </a:r>
            <a:r>
              <a:rPr lang="nl-NL" sz="1400" dirty="0" err="1">
                <a:solidFill>
                  <a:srgbClr val="FF0000"/>
                </a:solidFill>
              </a:rPr>
              <a:t>ninder</a:t>
            </a:r>
            <a:r>
              <a:rPr lang="nl-NL" sz="1400" dirty="0">
                <a:solidFill>
                  <a:srgbClr val="FF0000"/>
                </a:solidFill>
              </a:rPr>
              <a:t> zaden nodig;</a:t>
            </a:r>
          </a:p>
          <a:p>
            <a:r>
              <a:rPr lang="nl-NL" sz="1400" dirty="0">
                <a:solidFill>
                  <a:srgbClr val="FF0000"/>
                </a:solidFill>
              </a:rPr>
              <a:t>- hoog opkomst percentage;</a:t>
            </a:r>
          </a:p>
          <a:p>
            <a:r>
              <a:rPr lang="nl-NL" sz="1400" dirty="0">
                <a:solidFill>
                  <a:srgbClr val="FF0000"/>
                </a:solidFill>
              </a:rPr>
              <a:t>- uniform gewas.</a:t>
            </a:r>
          </a:p>
          <a:p>
            <a:r>
              <a:rPr lang="nl-NL" sz="1400" dirty="0">
                <a:solidFill>
                  <a:srgbClr val="FF0000"/>
                </a:solidFill>
              </a:rPr>
              <a:t>Nadelen pillenzaad:</a:t>
            </a:r>
          </a:p>
          <a:p>
            <a:r>
              <a:rPr lang="nl-NL" sz="1400" dirty="0">
                <a:solidFill>
                  <a:srgbClr val="FF0000"/>
                </a:solidFill>
              </a:rPr>
              <a:t>- Kort houdbaar.</a:t>
            </a:r>
          </a:p>
          <a:p>
            <a:r>
              <a:rPr lang="nl-NL" sz="1400" dirty="0">
                <a:solidFill>
                  <a:srgbClr val="FF0000"/>
                </a:solidFill>
              </a:rPr>
              <a:t>- Direct vocht nodig.</a:t>
            </a:r>
          </a:p>
          <a:p>
            <a:r>
              <a:rPr lang="nl-NL" sz="1400" dirty="0">
                <a:solidFill>
                  <a:srgbClr val="FF0000"/>
                </a:solidFill>
              </a:rPr>
              <a:t>- De </a:t>
            </a:r>
            <a:r>
              <a:rPr lang="nl-NL" sz="1400" dirty="0" err="1">
                <a:solidFill>
                  <a:srgbClr val="FF0000"/>
                </a:solidFill>
              </a:rPr>
              <a:t>inhullingsprocedures</a:t>
            </a:r>
            <a:r>
              <a:rPr lang="nl-NL" sz="1400" dirty="0">
                <a:solidFill>
                  <a:srgbClr val="FF0000"/>
                </a:solidFill>
              </a:rPr>
              <a:t> en </a:t>
            </a:r>
            <a:r>
              <a:rPr lang="nl-NL" sz="1400" dirty="0" err="1">
                <a:solidFill>
                  <a:srgbClr val="FF0000"/>
                </a:solidFill>
              </a:rPr>
              <a:t>inhullingstechnieken</a:t>
            </a:r>
            <a:r>
              <a:rPr lang="nl-NL" sz="1400" dirty="0">
                <a:solidFill>
                  <a:srgbClr val="FF0000"/>
                </a:solidFill>
              </a:rPr>
              <a:t> maken het zaad duur.</a:t>
            </a:r>
          </a:p>
        </p:txBody>
      </p:sp>
    </p:spTree>
    <p:extLst>
      <p:ext uri="{BB962C8B-B14F-4D97-AF65-F5344CB8AC3E}">
        <p14:creationId xmlns:p14="http://schemas.microsoft.com/office/powerpoint/2010/main" val="425221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vak 6">
            <a:extLst>
              <a:ext uri="{FF2B5EF4-FFF2-40B4-BE49-F238E27FC236}">
                <a16:creationId xmlns:a16="http://schemas.microsoft.com/office/drawing/2014/main" id="{5A9D623F-3BE8-5B69-5C61-7F24DF5DE54A}"/>
              </a:ext>
            </a:extLst>
          </p:cNvPr>
          <p:cNvSpPr txBox="1"/>
          <p:nvPr/>
        </p:nvSpPr>
        <p:spPr>
          <a:xfrm>
            <a:off x="1146686" y="882049"/>
            <a:ext cx="8985455"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black"/>
                </a:solidFill>
                <a:effectLst/>
                <a:uLnTx/>
                <a:uFillTx/>
                <a:latin typeface="Arial"/>
                <a:ea typeface="+mn-ea"/>
                <a:cs typeface="+mn-cs"/>
              </a:rPr>
              <a:t>Les 2: Generatieve vermeerdering: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2400" dirty="0">
              <a:solidFill>
                <a:prstClr val="black"/>
              </a:solidFill>
              <a:latin typeface="Arial"/>
            </a:endParaRPr>
          </a:p>
        </p:txBody>
      </p:sp>
      <p:sp>
        <p:nvSpPr>
          <p:cNvPr id="3" name="Tekstvak 2">
            <a:extLst>
              <a:ext uri="{FF2B5EF4-FFF2-40B4-BE49-F238E27FC236}">
                <a16:creationId xmlns:a16="http://schemas.microsoft.com/office/drawing/2014/main" id="{031EC28B-5D1F-06D8-CAE2-036EC0252518}"/>
              </a:ext>
            </a:extLst>
          </p:cNvPr>
          <p:cNvSpPr txBox="1"/>
          <p:nvPr/>
        </p:nvSpPr>
        <p:spPr>
          <a:xfrm>
            <a:off x="1146686" y="1713046"/>
            <a:ext cx="8543004" cy="3046988"/>
          </a:xfrm>
          <a:prstGeom prst="rect">
            <a:avLst/>
          </a:prstGeom>
          <a:noFill/>
        </p:spPr>
        <p:txBody>
          <a:bodyPr wrap="square">
            <a:spAutoFit/>
          </a:bodyPr>
          <a:lstStyle/>
          <a:p>
            <a:r>
              <a:rPr lang="nl-NL" sz="2400" dirty="0"/>
              <a:t>1.4 Bewerkingen bij zaden</a:t>
            </a:r>
          </a:p>
          <a:p>
            <a:endParaRPr lang="nl-NL" sz="2400" dirty="0"/>
          </a:p>
          <a:p>
            <a:r>
              <a:rPr lang="nl-NL" sz="2400" dirty="0"/>
              <a:t>Doel: bescherming tegen ziekten en plagen</a:t>
            </a:r>
          </a:p>
          <a:p>
            <a:r>
              <a:rPr lang="nl-NL" sz="2400" dirty="0"/>
              <a:t>- Pilleren: 	Zie voorgaande.</a:t>
            </a:r>
          </a:p>
          <a:p>
            <a:r>
              <a:rPr lang="nl-NL" sz="2400" dirty="0"/>
              <a:t>- Coaten:  	Dun laagje met bestrijdingsmiddel om het zaad </a:t>
            </a:r>
          </a:p>
          <a:p>
            <a:r>
              <a:rPr lang="nl-NL" sz="2400" dirty="0"/>
              <a:t>- Verhitten: 	Om virussen te doden</a:t>
            </a:r>
          </a:p>
          <a:p>
            <a:pPr marL="342900" indent="-342900">
              <a:buFontTx/>
              <a:buChar char="-"/>
            </a:pPr>
            <a:endParaRPr lang="nl-NL" sz="2400" dirty="0"/>
          </a:p>
          <a:p>
            <a:pPr marL="342900" indent="-342900">
              <a:buFontTx/>
              <a:buChar char="-"/>
            </a:pPr>
            <a:endParaRPr lang="nl-NL" sz="2400" dirty="0"/>
          </a:p>
        </p:txBody>
      </p:sp>
      <p:pic>
        <p:nvPicPr>
          <p:cNvPr id="2" name="Afbeelding 1">
            <a:extLst>
              <a:ext uri="{FF2B5EF4-FFF2-40B4-BE49-F238E27FC236}">
                <a16:creationId xmlns:a16="http://schemas.microsoft.com/office/drawing/2014/main" id="{F8CB1778-619B-C075-A247-F59CB99EB3C9}"/>
              </a:ext>
            </a:extLst>
          </p:cNvPr>
          <p:cNvPicPr>
            <a:picLocks noChangeAspect="1"/>
          </p:cNvPicPr>
          <p:nvPr/>
        </p:nvPicPr>
        <p:blipFill>
          <a:blip r:embed="rId2"/>
          <a:stretch>
            <a:fillRect/>
          </a:stretch>
        </p:blipFill>
        <p:spPr>
          <a:xfrm>
            <a:off x="4122327" y="4487729"/>
            <a:ext cx="3476625" cy="1314450"/>
          </a:xfrm>
          <a:prstGeom prst="rect">
            <a:avLst/>
          </a:prstGeom>
        </p:spPr>
      </p:pic>
    </p:spTree>
    <p:extLst>
      <p:ext uri="{BB962C8B-B14F-4D97-AF65-F5344CB8AC3E}">
        <p14:creationId xmlns:p14="http://schemas.microsoft.com/office/powerpoint/2010/main" val="3101890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vak 6">
            <a:extLst>
              <a:ext uri="{FF2B5EF4-FFF2-40B4-BE49-F238E27FC236}">
                <a16:creationId xmlns:a16="http://schemas.microsoft.com/office/drawing/2014/main" id="{5A9D623F-3BE8-5B69-5C61-7F24DF5DE54A}"/>
              </a:ext>
            </a:extLst>
          </p:cNvPr>
          <p:cNvSpPr txBox="1"/>
          <p:nvPr/>
        </p:nvSpPr>
        <p:spPr>
          <a:xfrm>
            <a:off x="1146686" y="882049"/>
            <a:ext cx="8985455" cy="304698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black"/>
                </a:solidFill>
                <a:effectLst/>
                <a:uLnTx/>
                <a:uFillTx/>
                <a:latin typeface="Arial"/>
                <a:ea typeface="+mn-ea"/>
                <a:cs typeface="+mn-cs"/>
              </a:rPr>
              <a:t>Les 2: Generatieve vermeerdering: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2400" dirty="0">
              <a:solidFill>
                <a:prstClr val="black"/>
              </a:solidFill>
              <a:latin typeface="Arial"/>
            </a:endParaRPr>
          </a:p>
          <a:p>
            <a:pPr lvl="0">
              <a:defRPr/>
            </a:pPr>
            <a:r>
              <a:rPr lang="nl-NL" sz="2400" dirty="0">
                <a:solidFill>
                  <a:prstClr val="black"/>
                </a:solidFill>
              </a:rPr>
              <a:t>1.4 Bewerkingen bij zaden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2400" dirty="0">
              <a:solidFill>
                <a:prstClr val="black"/>
              </a:solidFill>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2400" dirty="0">
                <a:solidFill>
                  <a:prstClr val="black"/>
                </a:solidFill>
                <a:latin typeface="Arial"/>
              </a:rPr>
              <a:t>Doel: bloemvorming stimuleren bij de zaadteelt in gewassen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2400" dirty="0">
              <a:solidFill>
                <a:prstClr val="black"/>
              </a:solidFill>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2400" dirty="0" err="1">
                <a:solidFill>
                  <a:prstClr val="black"/>
                </a:solidFill>
                <a:latin typeface="Arial"/>
              </a:rPr>
              <a:t>Vernaliseren</a:t>
            </a:r>
            <a:r>
              <a:rPr lang="nl-NL" sz="2400" dirty="0">
                <a:solidFill>
                  <a:prstClr val="black"/>
                </a:solidFill>
                <a:latin typeface="Arial"/>
              </a:rPr>
              <a:t>: Een koude prikkel geven zodat de plant die hieruit komt eerder gaat bloeien</a:t>
            </a:r>
          </a:p>
        </p:txBody>
      </p:sp>
      <p:pic>
        <p:nvPicPr>
          <p:cNvPr id="2" name="Afbeelding 1">
            <a:extLst>
              <a:ext uri="{FF2B5EF4-FFF2-40B4-BE49-F238E27FC236}">
                <a16:creationId xmlns:a16="http://schemas.microsoft.com/office/drawing/2014/main" id="{61EF54F2-5CD8-44E0-49A9-024D53ACBD3F}"/>
              </a:ext>
            </a:extLst>
          </p:cNvPr>
          <p:cNvPicPr>
            <a:picLocks noChangeAspect="1"/>
          </p:cNvPicPr>
          <p:nvPr/>
        </p:nvPicPr>
        <p:blipFill>
          <a:blip r:embed="rId2"/>
          <a:stretch>
            <a:fillRect/>
          </a:stretch>
        </p:blipFill>
        <p:spPr>
          <a:xfrm>
            <a:off x="1662880" y="4254462"/>
            <a:ext cx="2850127" cy="2043487"/>
          </a:xfrm>
          <a:prstGeom prst="rect">
            <a:avLst/>
          </a:prstGeom>
        </p:spPr>
      </p:pic>
      <p:sp>
        <p:nvSpPr>
          <p:cNvPr id="3" name="Tekstvak 2">
            <a:extLst>
              <a:ext uri="{FF2B5EF4-FFF2-40B4-BE49-F238E27FC236}">
                <a16:creationId xmlns:a16="http://schemas.microsoft.com/office/drawing/2014/main" id="{7CC05CB7-910B-8981-A5F2-C867386F20AB}"/>
              </a:ext>
            </a:extLst>
          </p:cNvPr>
          <p:cNvSpPr txBox="1"/>
          <p:nvPr/>
        </p:nvSpPr>
        <p:spPr>
          <a:xfrm>
            <a:off x="4896465" y="4483510"/>
            <a:ext cx="4645741" cy="646331"/>
          </a:xfrm>
          <a:prstGeom prst="rect">
            <a:avLst/>
          </a:prstGeom>
          <a:noFill/>
          <a:ln>
            <a:solidFill>
              <a:srgbClr val="FF0000"/>
            </a:solidFill>
          </a:ln>
        </p:spPr>
        <p:txBody>
          <a:bodyPr wrap="square" rtlCol="0">
            <a:spAutoFit/>
          </a:bodyPr>
          <a:lstStyle/>
          <a:p>
            <a:r>
              <a:rPr lang="nl-NL" dirty="0">
                <a:solidFill>
                  <a:srgbClr val="FF0000"/>
                </a:solidFill>
              </a:rPr>
              <a:t>Door vernalisatie kun je wintertarwe in het voorjaar zaaien.</a:t>
            </a:r>
          </a:p>
        </p:txBody>
      </p:sp>
    </p:spTree>
    <p:extLst>
      <p:ext uri="{BB962C8B-B14F-4D97-AF65-F5344CB8AC3E}">
        <p14:creationId xmlns:p14="http://schemas.microsoft.com/office/powerpoint/2010/main" val="838273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vak 6">
            <a:extLst>
              <a:ext uri="{FF2B5EF4-FFF2-40B4-BE49-F238E27FC236}">
                <a16:creationId xmlns:a16="http://schemas.microsoft.com/office/drawing/2014/main" id="{5A9D623F-3BE8-5B69-5C61-7F24DF5DE54A}"/>
              </a:ext>
            </a:extLst>
          </p:cNvPr>
          <p:cNvSpPr txBox="1"/>
          <p:nvPr/>
        </p:nvSpPr>
        <p:spPr>
          <a:xfrm>
            <a:off x="1146686" y="926295"/>
            <a:ext cx="10430798" cy="600164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black"/>
                </a:solidFill>
                <a:effectLst/>
                <a:uLnTx/>
                <a:uFillTx/>
                <a:latin typeface="Arial"/>
                <a:ea typeface="+mn-ea"/>
                <a:cs typeface="+mn-cs"/>
              </a:rPr>
              <a:t>Les 2: Generatieve vermeerdering: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2400" dirty="0">
              <a:solidFill>
                <a:prstClr val="black"/>
              </a:solidFill>
              <a:latin typeface="Arial"/>
            </a:endParaRPr>
          </a:p>
          <a:p>
            <a:pPr lvl="0">
              <a:defRPr/>
            </a:pPr>
            <a:r>
              <a:rPr lang="nl-NL" sz="2400" dirty="0">
                <a:solidFill>
                  <a:prstClr val="black"/>
                </a:solidFill>
              </a:rPr>
              <a:t>1.4 Bewerkingen bij zaden</a:t>
            </a:r>
          </a:p>
          <a:p>
            <a:pPr lvl="0">
              <a:defRPr/>
            </a:pPr>
            <a:endParaRPr lang="nl-NL" sz="2400" dirty="0">
              <a:solidFill>
                <a:prstClr val="black"/>
              </a:solidFill>
              <a:latin typeface="Arial"/>
            </a:endParaRPr>
          </a:p>
          <a:p>
            <a:pPr lvl="0">
              <a:defRPr/>
            </a:pPr>
            <a:r>
              <a:rPr lang="nl-NL" sz="2400" dirty="0">
                <a:solidFill>
                  <a:prstClr val="black"/>
                </a:solidFill>
                <a:latin typeface="Arial"/>
              </a:rPr>
              <a:t>Doel</a:t>
            </a:r>
            <a:r>
              <a:rPr lang="nl-NL" sz="2400" dirty="0">
                <a:solidFill>
                  <a:prstClr val="black"/>
                </a:solidFill>
              </a:rPr>
              <a:t>: betere kieming</a:t>
            </a:r>
            <a:endParaRPr lang="nl-NL" sz="2400" dirty="0">
              <a:solidFill>
                <a:prstClr val="black"/>
              </a:solidFill>
              <a:latin typeface="Arial"/>
            </a:endParaRPr>
          </a:p>
          <a:p>
            <a:pPr lvl="0">
              <a:defRPr/>
            </a:pPr>
            <a:r>
              <a:rPr lang="nl-NL" sz="2400" dirty="0">
                <a:solidFill>
                  <a:prstClr val="black"/>
                </a:solidFill>
              </a:rPr>
              <a:t>- Zaadhuid beschadigen: 	om de vochtopname en </a:t>
            </a:r>
          </a:p>
          <a:p>
            <a:pPr lvl="0">
              <a:defRPr/>
            </a:pPr>
            <a:r>
              <a:rPr lang="nl-NL" sz="2400" dirty="0">
                <a:solidFill>
                  <a:prstClr val="black"/>
                </a:solidFill>
              </a:rPr>
              <a:t>				daardoor de kieming te verbeteren</a:t>
            </a:r>
          </a:p>
          <a:p>
            <a:pPr lvl="0">
              <a:defRPr/>
            </a:pPr>
            <a:r>
              <a:rPr lang="nl-NL" sz="2400" dirty="0">
                <a:solidFill>
                  <a:prstClr val="black"/>
                </a:solidFill>
              </a:rPr>
              <a:t>- Klimaatbehandeling:	specifieke temperatuur en </a:t>
            </a:r>
          </a:p>
          <a:p>
            <a:pPr lvl="0">
              <a:defRPr/>
            </a:pPr>
            <a:r>
              <a:rPr lang="nl-NL" sz="2400" dirty="0">
                <a:solidFill>
                  <a:prstClr val="black"/>
                </a:solidFill>
              </a:rPr>
              <a:t>				luchtvochtigheid</a:t>
            </a:r>
          </a:p>
          <a:p>
            <a:pPr lvl="0">
              <a:defRPr/>
            </a:pPr>
            <a:r>
              <a:rPr lang="nl-NL" sz="2400" dirty="0">
                <a:solidFill>
                  <a:prstClr val="black"/>
                </a:solidFill>
              </a:rPr>
              <a:t>- Stratificeren:		het doorlaatbaar maken van de zaadhuid</a:t>
            </a:r>
          </a:p>
          <a:p>
            <a:pPr lvl="0">
              <a:defRPr/>
            </a:pPr>
            <a:r>
              <a:rPr lang="nl-NL" sz="2400" dirty="0">
                <a:solidFill>
                  <a:prstClr val="black"/>
                </a:solidFill>
              </a:rPr>
              <a:t>- Voorweken:			(6 – 24 uur) in water laten weken, van ten 					hoogste 20’C.</a:t>
            </a:r>
          </a:p>
          <a:p>
            <a:pPr lvl="0">
              <a:defRPr/>
            </a:pPr>
            <a:r>
              <a:rPr lang="nl-NL" sz="2400" dirty="0">
                <a:solidFill>
                  <a:prstClr val="black"/>
                </a:solidFill>
              </a:rPr>
              <a:t>- Voorkiemen:		in zaaikistje laten kiemen tot wortelpuntje 					zichtbaar is</a:t>
            </a:r>
          </a:p>
          <a:p>
            <a:pPr lvl="0">
              <a:defRPr/>
            </a:pPr>
            <a:r>
              <a:rPr lang="nl-NL" sz="2400" dirty="0">
                <a:solidFill>
                  <a:prstClr val="black"/>
                </a:solidFill>
              </a:rPr>
              <a:t>- Zaad onrijp oogsten:	oogsten voor dat kiemrust hormonen hun werk 					gedaan hebben.</a:t>
            </a:r>
          </a:p>
        </p:txBody>
      </p:sp>
      <p:pic>
        <p:nvPicPr>
          <p:cNvPr id="5" name="Afbeelding 4">
            <a:extLst>
              <a:ext uri="{FF2B5EF4-FFF2-40B4-BE49-F238E27FC236}">
                <a16:creationId xmlns:a16="http://schemas.microsoft.com/office/drawing/2014/main" id="{4E81414C-0B2F-9389-4A9B-5DF81E73B091}"/>
              </a:ext>
            </a:extLst>
          </p:cNvPr>
          <p:cNvPicPr>
            <a:picLocks noChangeAspect="1"/>
          </p:cNvPicPr>
          <p:nvPr/>
        </p:nvPicPr>
        <p:blipFill>
          <a:blip r:embed="rId2"/>
          <a:stretch>
            <a:fillRect/>
          </a:stretch>
        </p:blipFill>
        <p:spPr>
          <a:xfrm>
            <a:off x="4837008" y="2516325"/>
            <a:ext cx="6740475" cy="4341675"/>
          </a:xfrm>
          <a:prstGeom prst="rect">
            <a:avLst/>
          </a:prstGeom>
        </p:spPr>
      </p:pic>
    </p:spTree>
    <p:extLst>
      <p:ext uri="{BB962C8B-B14F-4D97-AF65-F5344CB8AC3E}">
        <p14:creationId xmlns:p14="http://schemas.microsoft.com/office/powerpoint/2010/main" val="4144991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11" end="1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xEl>
                                              <p:pRg st="12" end="1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vak 6">
            <a:extLst>
              <a:ext uri="{FF2B5EF4-FFF2-40B4-BE49-F238E27FC236}">
                <a16:creationId xmlns:a16="http://schemas.microsoft.com/office/drawing/2014/main" id="{5A9D623F-3BE8-5B69-5C61-7F24DF5DE54A}"/>
              </a:ext>
            </a:extLst>
          </p:cNvPr>
          <p:cNvSpPr txBox="1"/>
          <p:nvPr/>
        </p:nvSpPr>
        <p:spPr>
          <a:xfrm>
            <a:off x="1146686" y="882049"/>
            <a:ext cx="8985455" cy="526297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black"/>
                </a:solidFill>
                <a:effectLst/>
                <a:uLnTx/>
                <a:uFillTx/>
                <a:latin typeface="Arial"/>
                <a:ea typeface="+mn-ea"/>
                <a:cs typeface="+mn-cs"/>
              </a:rPr>
              <a:t>Les 2: Generatieve vermeerdering: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2400" dirty="0">
              <a:solidFill>
                <a:prstClr val="black"/>
              </a:solidFill>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black"/>
                </a:solidFill>
                <a:effectLst/>
                <a:uLnTx/>
                <a:uFillTx/>
                <a:latin typeface="Arial"/>
                <a:ea typeface="+mn-ea"/>
                <a:cs typeface="+mn-cs"/>
              </a:rPr>
              <a:t>Nieuwe technologie:   </a:t>
            </a:r>
            <a:r>
              <a:rPr kumimoji="0" lang="nl-NL" sz="2400" b="0" i="0" u="none" strike="noStrike" kern="1200" cap="none" spc="0" normalizeH="0" baseline="0" noProof="0" dirty="0" err="1">
                <a:ln>
                  <a:noFill/>
                </a:ln>
                <a:solidFill>
                  <a:prstClr val="black"/>
                </a:solidFill>
                <a:effectLst/>
                <a:uLnTx/>
                <a:uFillTx/>
                <a:latin typeface="Arial"/>
                <a:ea typeface="+mn-ea"/>
                <a:cs typeface="+mn-cs"/>
              </a:rPr>
              <a:t>Zaadpriming</a:t>
            </a:r>
            <a:endParaRPr kumimoji="0" lang="nl-NL" sz="24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2400" dirty="0">
              <a:solidFill>
                <a:prstClr val="black"/>
              </a:solidFill>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black"/>
                </a:solidFill>
                <a:effectLst/>
                <a:uLnTx/>
                <a:uFillTx/>
                <a:latin typeface="Arial"/>
                <a:ea typeface="+mn-ea"/>
                <a:cs typeface="+mn-cs"/>
                <a:hlinkClick r:id="rId2"/>
              </a:rPr>
              <a:t>https://www.incotec.com/nl-nl/seed-technologies/seed-priming</a:t>
            </a:r>
            <a:endParaRPr kumimoji="0" lang="nl-NL" sz="24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2400" dirty="0">
              <a:solidFill>
                <a:prstClr val="black"/>
              </a:solidFill>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2400" dirty="0" err="1">
                <a:solidFill>
                  <a:prstClr val="black"/>
                </a:solidFill>
                <a:latin typeface="Arial"/>
              </a:rPr>
              <a:t>Priming</a:t>
            </a:r>
            <a:r>
              <a:rPr lang="nl-NL" sz="2400" dirty="0">
                <a:solidFill>
                  <a:prstClr val="black"/>
                </a:solidFill>
                <a:latin typeface="Arial"/>
              </a:rPr>
              <a:t> brengt de fysiologische processen op gang die leiden tot de kieming, door het zaad tot een bepaald niveau vocht te laten opnemen. Deze processen worden precies in het juiste stadium stopgezet en het zaad wordt zorgvuldig </a:t>
            </a:r>
            <a:r>
              <a:rPr lang="nl-NL" sz="2400" dirty="0" err="1">
                <a:solidFill>
                  <a:prstClr val="black"/>
                </a:solidFill>
                <a:latin typeface="Arial"/>
              </a:rPr>
              <a:t>teruggedroogd</a:t>
            </a:r>
            <a:r>
              <a:rPr lang="nl-NL" sz="2400" dirty="0">
                <a:solidFill>
                  <a:prstClr val="black"/>
                </a:solidFill>
                <a:latin typeface="Arial"/>
              </a:rPr>
              <a:t>. Op die manier blijven alle zaden in de partij in dezelfde staat: klaar om na het zaaien snel en uniform te ontkiemen.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2400" dirty="0">
              <a:solidFill>
                <a:prstClr val="black"/>
              </a:solidFill>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2400" dirty="0">
                <a:solidFill>
                  <a:prstClr val="black"/>
                </a:solidFill>
                <a:latin typeface="Arial"/>
              </a:rPr>
              <a:t>Kijk ook naar de filmpjes!</a:t>
            </a:r>
          </a:p>
        </p:txBody>
      </p:sp>
      <p:pic>
        <p:nvPicPr>
          <p:cNvPr id="3" name="Afbeelding 2">
            <a:extLst>
              <a:ext uri="{FF2B5EF4-FFF2-40B4-BE49-F238E27FC236}">
                <a16:creationId xmlns:a16="http://schemas.microsoft.com/office/drawing/2014/main" id="{7FC2CBC3-2052-485F-594B-40D356F35F64}"/>
              </a:ext>
            </a:extLst>
          </p:cNvPr>
          <p:cNvPicPr>
            <a:picLocks noChangeAspect="1"/>
          </p:cNvPicPr>
          <p:nvPr/>
        </p:nvPicPr>
        <p:blipFill>
          <a:blip r:embed="rId3"/>
          <a:stretch>
            <a:fillRect/>
          </a:stretch>
        </p:blipFill>
        <p:spPr>
          <a:xfrm>
            <a:off x="1146685" y="2758716"/>
            <a:ext cx="10003095" cy="3715826"/>
          </a:xfrm>
          <a:prstGeom prst="rect">
            <a:avLst/>
          </a:prstGeom>
        </p:spPr>
      </p:pic>
    </p:spTree>
    <p:extLst>
      <p:ext uri="{BB962C8B-B14F-4D97-AF65-F5344CB8AC3E}">
        <p14:creationId xmlns:p14="http://schemas.microsoft.com/office/powerpoint/2010/main" val="2464136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GroeneWelle">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 zone college.potx" id="{5BE10315-6621-4603-BCB1-7813A36D2C47}" vid="{864B3A44-6AB3-4355-99FE-34D5E4837786}"/>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2cb1c85b-b197-48cd-8bb1-fe9e9ee0096b">
      <Terms xmlns="http://schemas.microsoft.com/office/infopath/2007/PartnerControls"/>
    </lcf76f155ced4ddcb4097134ff3c332f>
    <TaxCatchAll xmlns="414a8a67-acf6-4b09-bb49-f84330b442d7"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4FEFE2E46C86D4A9898CCC49B418B36" ma:contentTypeVersion="14" ma:contentTypeDescription="Een nieuw document maken." ma:contentTypeScope="" ma:versionID="df26e2361f59d12fcab5caeb108a0da6">
  <xsd:schema xmlns:xsd="http://www.w3.org/2001/XMLSchema" xmlns:xs="http://www.w3.org/2001/XMLSchema" xmlns:p="http://schemas.microsoft.com/office/2006/metadata/properties" xmlns:ns2="2cb1c85b-b197-48cd-8bb1-fe9e9ee0096b" xmlns:ns3="414a8a67-acf6-4b09-bb49-f84330b442d7" xmlns:ns4="5ad07612-1080-49cf-8fb2-28e7c3022d9a" targetNamespace="http://schemas.microsoft.com/office/2006/metadata/properties" ma:root="true" ma:fieldsID="2ec27913bf823355671e7e45cf2fbb5d" ns2:_="" ns3:_="" ns4:_="">
    <xsd:import namespace="2cb1c85b-b197-48cd-8bb1-fe9e9ee0096b"/>
    <xsd:import namespace="414a8a67-acf6-4b09-bb49-f84330b442d7"/>
    <xsd:import namespace="5ad07612-1080-49cf-8fb2-28e7c3022d9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2:MediaServiceLocatio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4:SharedWithUsers" minOccurs="0"/>
                <xsd:element ref="ns4: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b1c85b-b197-48cd-8bb1-fe9e9ee0096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Length (seconds)"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Afbeeldingtags" ma:readOnly="false" ma:fieldId="{5cf76f15-5ced-4ddc-b409-7134ff3c332f}" ma:taxonomyMulti="true" ma:sspId="ec6a8442-1569-46a6-a14f-f23e9ec9d84c"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414a8a67-acf6-4b09-bb49-f84330b442d7"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248ea8ce-d6d7-4c67-93d5-dcdb41321123}" ma:internalName="TaxCatchAll" ma:showField="CatchAllData" ma:web="5ad07612-1080-49cf-8fb2-28e7c3022d9a">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ad07612-1080-49cf-8fb2-28e7c3022d9a" elementFormDefault="qualified">
    <xsd:import namespace="http://schemas.microsoft.com/office/2006/documentManagement/types"/>
    <xsd:import namespace="http://schemas.microsoft.com/office/infopath/2007/PartnerControls"/>
    <xsd:element name="SharedWithUsers" ma:index="2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55FE22F-062F-4228-9E2D-D7BFACEAD89F}">
  <ds:schemaRefs>
    <ds:schemaRef ds:uri="http://schemas.microsoft.com/office/2006/documentManagement/types"/>
    <ds:schemaRef ds:uri="http://www.w3.org/XML/1998/namespace"/>
    <ds:schemaRef ds:uri="http://schemas.microsoft.com/office/infopath/2007/PartnerControls"/>
    <ds:schemaRef ds:uri="http://purl.org/dc/terms/"/>
    <ds:schemaRef ds:uri="915d7cad-3e71-4cea-95bb-ac32222adf06"/>
    <ds:schemaRef ds:uri="http://purl.org/dc/elements/1.1/"/>
    <ds:schemaRef ds:uri="http://schemas.openxmlformats.org/package/2006/metadata/core-properties"/>
    <ds:schemaRef ds:uri="82ac19c3-1cff-4f70-a585-2de21a3866ce"/>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AA041B0F-429E-4AA2-9A6E-21B76EAD422A}">
  <ds:schemaRefs>
    <ds:schemaRef ds:uri="http://schemas.microsoft.com/sharepoint/v3/contenttype/forms"/>
  </ds:schemaRefs>
</ds:datastoreItem>
</file>

<file path=customXml/itemProps3.xml><?xml version="1.0" encoding="utf-8"?>
<ds:datastoreItem xmlns:ds="http://schemas.openxmlformats.org/officeDocument/2006/customXml" ds:itemID="{E51AB681-4A7E-4D1D-A132-46B2C6CAB618}"/>
</file>

<file path=docProps/app.xml><?xml version="1.0" encoding="utf-8"?>
<Properties xmlns="http://schemas.openxmlformats.org/officeDocument/2006/extended-properties" xmlns:vt="http://schemas.openxmlformats.org/officeDocument/2006/docPropsVTypes">
  <Template>Presentatie zone college</Template>
  <TotalTime>2057</TotalTime>
  <Words>699</Words>
  <Application>Microsoft Office PowerPoint</Application>
  <PresentationFormat>Breedbeeld</PresentationFormat>
  <Paragraphs>125</Paragraphs>
  <Slides>16</Slides>
  <Notes>2</Notes>
  <HiddenSlides>0</HiddenSlides>
  <MMClips>3</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16</vt:i4>
      </vt:variant>
    </vt:vector>
  </HeadingPairs>
  <TitlesOfParts>
    <vt:vector size="19" baseType="lpstr">
      <vt:lpstr>Arial</vt:lpstr>
      <vt:lpstr>Calibri</vt:lpstr>
      <vt:lpstr>Kantoorthema</vt:lpstr>
      <vt:lpstr>PowerPoint-presentatie</vt:lpstr>
      <vt:lpstr>Planning lessen</vt:lpstr>
      <vt:lpstr>Methode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Robert Soesman</dc:creator>
  <cp:lastModifiedBy>Ben Nienhuis</cp:lastModifiedBy>
  <cp:revision>99</cp:revision>
  <dcterms:created xsi:type="dcterms:W3CDTF">2019-11-11T11:58:32Z</dcterms:created>
  <dcterms:modified xsi:type="dcterms:W3CDTF">2023-01-17T14:06:54Z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0x010100F4FEFE2E46C86D4A9898CCC49B418B36</vt:lpwstr>
  </property>
</Properties>
</file>